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378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75"/>
          <p:cNvCxnSpPr>
            <a:stCxn id="91" idx="1"/>
            <a:endCxn id="19" idx="3"/>
          </p:cNvCxnSpPr>
          <p:nvPr/>
        </p:nvCxnSpPr>
        <p:spPr>
          <a:xfrm rot="10800000">
            <a:off x="2819400" y="4114800"/>
            <a:ext cx="982980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Internal Storage 9"/>
          <p:cNvSpPr/>
          <p:nvPr/>
        </p:nvSpPr>
        <p:spPr>
          <a:xfrm>
            <a:off x="3733800" y="762000"/>
            <a:ext cx="1828800" cy="9906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Geographical Bounds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Airports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Flight Manifests</a:t>
            </a:r>
          </a:p>
        </p:txBody>
      </p:sp>
      <p:sp>
        <p:nvSpPr>
          <p:cNvPr id="12" name="Flowchart: Internal Storage 11"/>
          <p:cNvSpPr/>
          <p:nvPr/>
        </p:nvSpPr>
        <p:spPr>
          <a:xfrm>
            <a:off x="3733800" y="1905000"/>
            <a:ext cx="1828800" cy="9144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Simulation Suite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3" name="Flowchart: Internal Storage 12"/>
          <p:cNvSpPr/>
          <p:nvPr/>
        </p:nvSpPr>
        <p:spPr>
          <a:xfrm>
            <a:off x="3733800" y="2971800"/>
            <a:ext cx="1828800" cy="7620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User Settings: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66800" y="685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Geography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6800" y="1447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Simulation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66800" y="2209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Settings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66800" y="38862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Execute Algorithm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66800" y="55626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View Results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400800" y="838200"/>
            <a:ext cx="1905000" cy="762000"/>
            <a:chOff x="6248400" y="533400"/>
            <a:chExt cx="1905000" cy="762000"/>
          </a:xfrm>
        </p:grpSpPr>
        <p:sp>
          <p:nvSpPr>
            <p:cNvPr id="14" name="Rectangle 13"/>
            <p:cNvSpPr/>
            <p:nvPr/>
          </p:nvSpPr>
          <p:spPr>
            <a:xfrm>
              <a:off x="6248400" y="533400"/>
              <a:ext cx="1905000" cy="762000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User Workflow</a:t>
              </a:r>
            </a:p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Dataflow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6400800" y="762000"/>
              <a:ext cx="381000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400800" y="1066800"/>
              <a:ext cx="381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Elbow Connector 27"/>
          <p:cNvCxnSpPr>
            <a:stCxn id="4" idx="2"/>
            <a:endCxn id="10" idx="3"/>
          </p:cNvCxnSpPr>
          <p:nvPr/>
        </p:nvCxnSpPr>
        <p:spPr>
          <a:xfrm rot="10800000">
            <a:off x="5562600" y="1257300"/>
            <a:ext cx="1219200" cy="1295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2"/>
            <a:endCxn id="12" idx="3"/>
          </p:cNvCxnSpPr>
          <p:nvPr/>
        </p:nvCxnSpPr>
        <p:spPr>
          <a:xfrm rot="10800000">
            <a:off x="5562600" y="2362200"/>
            <a:ext cx="1219200" cy="190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13" idx="3"/>
          </p:cNvCxnSpPr>
          <p:nvPr/>
        </p:nvCxnSpPr>
        <p:spPr>
          <a:xfrm rot="10800000" flipV="1">
            <a:off x="5562600" y="2552700"/>
            <a:ext cx="1219200" cy="8001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3" idx="1"/>
            <a:endCxn id="18" idx="3"/>
          </p:cNvCxnSpPr>
          <p:nvPr/>
        </p:nvCxnSpPr>
        <p:spPr>
          <a:xfrm rot="10800000">
            <a:off x="2819400" y="2438400"/>
            <a:ext cx="914400" cy="914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1"/>
            <a:endCxn id="17" idx="3"/>
          </p:cNvCxnSpPr>
          <p:nvPr/>
        </p:nvCxnSpPr>
        <p:spPr>
          <a:xfrm rot="10800000">
            <a:off x="2819400" y="1676400"/>
            <a:ext cx="9144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1"/>
            <a:endCxn id="16" idx="3"/>
          </p:cNvCxnSpPr>
          <p:nvPr/>
        </p:nvCxnSpPr>
        <p:spPr>
          <a:xfrm rot="10800000">
            <a:off x="2819400" y="914400"/>
            <a:ext cx="914400" cy="342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1943100" y="1143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8" idx="0"/>
            <a:endCxn id="17" idx="2"/>
          </p:cNvCxnSpPr>
          <p:nvPr/>
        </p:nvCxnSpPr>
        <p:spPr>
          <a:xfrm flipV="1">
            <a:off x="1943100" y="1905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laque 57"/>
          <p:cNvSpPr/>
          <p:nvPr/>
        </p:nvSpPr>
        <p:spPr>
          <a:xfrm>
            <a:off x="1143000" y="29718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Pre-execution Preview Plot</a:t>
            </a:r>
          </a:p>
        </p:txBody>
      </p:sp>
      <p:cxnSp>
        <p:nvCxnSpPr>
          <p:cNvPr id="59" name="Straight Arrow Connector 58"/>
          <p:cNvCxnSpPr>
            <a:stCxn id="58" idx="0"/>
            <a:endCxn id="18" idx="2"/>
          </p:cNvCxnSpPr>
          <p:nvPr/>
        </p:nvCxnSpPr>
        <p:spPr>
          <a:xfrm flipV="1">
            <a:off x="1943100" y="2667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1"/>
            <a:endCxn id="4" idx="4"/>
          </p:cNvCxnSpPr>
          <p:nvPr/>
        </p:nvCxnSpPr>
        <p:spPr>
          <a:xfrm rot="10800000" flipH="1">
            <a:off x="1143000" y="2552700"/>
            <a:ext cx="6705600" cy="723900"/>
          </a:xfrm>
          <a:prstGeom prst="bentConnector5">
            <a:avLst>
              <a:gd name="adj1" fmla="val -4077"/>
              <a:gd name="adj2" fmla="val -409907"/>
              <a:gd name="adj3" fmla="val 10340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9" idx="0"/>
            <a:endCxn id="58" idx="2"/>
          </p:cNvCxnSpPr>
          <p:nvPr/>
        </p:nvCxnSpPr>
        <p:spPr>
          <a:xfrm flipV="1">
            <a:off x="1943100" y="35814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4" idx="3"/>
            <a:endCxn id="91" idx="3"/>
          </p:cNvCxnSpPr>
          <p:nvPr/>
        </p:nvCxnSpPr>
        <p:spPr>
          <a:xfrm rot="5400000">
            <a:off x="5909310" y="2937510"/>
            <a:ext cx="1066800" cy="174498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6934200" y="2971800"/>
            <a:ext cx="304800" cy="228600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Elbow Connector 112"/>
          <p:cNvCxnSpPr>
            <a:stCxn id="116" idx="3"/>
            <a:endCxn id="112" idx="2"/>
          </p:cNvCxnSpPr>
          <p:nvPr/>
        </p:nvCxnSpPr>
        <p:spPr>
          <a:xfrm flipV="1">
            <a:off x="5715000" y="3200400"/>
            <a:ext cx="1371600" cy="95250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486400" y="4038600"/>
            <a:ext cx="228600" cy="2286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6781800" y="1828800"/>
            <a:ext cx="1066800" cy="14478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125" name="Plaque 124"/>
          <p:cNvSpPr/>
          <p:nvPr/>
        </p:nvSpPr>
        <p:spPr>
          <a:xfrm>
            <a:off x="1143000" y="46482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3-D Visualization</a:t>
            </a:r>
          </a:p>
        </p:txBody>
      </p:sp>
      <p:cxnSp>
        <p:nvCxnSpPr>
          <p:cNvPr id="126" name="Straight Arrow Connector 125"/>
          <p:cNvCxnSpPr>
            <a:stCxn id="125" idx="0"/>
            <a:endCxn id="19" idx="2"/>
          </p:cNvCxnSpPr>
          <p:nvPr/>
        </p:nvCxnSpPr>
        <p:spPr>
          <a:xfrm flipV="1">
            <a:off x="1943100" y="43434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laque 134"/>
          <p:cNvSpPr/>
          <p:nvPr/>
        </p:nvSpPr>
        <p:spPr>
          <a:xfrm>
            <a:off x="3886200" y="54864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Recorded Path Alteration Maps</a:t>
            </a:r>
          </a:p>
        </p:txBody>
      </p:sp>
      <p:cxnSp>
        <p:nvCxnSpPr>
          <p:cNvPr id="136" name="Straight Arrow Connector 135"/>
          <p:cNvCxnSpPr>
            <a:stCxn id="20" idx="0"/>
            <a:endCxn id="125" idx="2"/>
          </p:cNvCxnSpPr>
          <p:nvPr/>
        </p:nvCxnSpPr>
        <p:spPr>
          <a:xfrm flipV="1">
            <a:off x="1943100" y="52578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1"/>
            <a:endCxn id="20" idx="3"/>
          </p:cNvCxnSpPr>
          <p:nvPr/>
        </p:nvCxnSpPr>
        <p:spPr>
          <a:xfrm flipH="1">
            <a:off x="2819400" y="5791200"/>
            <a:ext cx="10668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12"/>
          <p:cNvCxnSpPr>
            <a:stCxn id="125" idx="3"/>
            <a:endCxn id="4" idx="4"/>
          </p:cNvCxnSpPr>
          <p:nvPr/>
        </p:nvCxnSpPr>
        <p:spPr>
          <a:xfrm flipV="1">
            <a:off x="2743200" y="2552700"/>
            <a:ext cx="5105400" cy="2400300"/>
          </a:xfrm>
          <a:prstGeom prst="bentConnector3">
            <a:avLst>
              <a:gd name="adj1" fmla="val 1044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12"/>
          <p:cNvCxnSpPr>
            <a:stCxn id="135" idx="0"/>
            <a:endCxn id="4" idx="4"/>
          </p:cNvCxnSpPr>
          <p:nvPr/>
        </p:nvCxnSpPr>
        <p:spPr>
          <a:xfrm rot="5400000" flipH="1" flipV="1">
            <a:off x="4800600" y="2438400"/>
            <a:ext cx="2933700" cy="3162300"/>
          </a:xfrm>
          <a:prstGeom prst="bentConnector4">
            <a:avLst>
              <a:gd name="adj1" fmla="val 11111"/>
              <a:gd name="adj2" fmla="val 10722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98">
            <a:extLst>
              <a:ext uri="{FF2B5EF4-FFF2-40B4-BE49-F238E27FC236}">
                <a16:creationId xmlns:a16="http://schemas.microsoft.com/office/drawing/2014/main" id="{6913609F-167A-4950-9BEF-7A265FF60C78}"/>
              </a:ext>
            </a:extLst>
          </p:cNvPr>
          <p:cNvCxnSpPr>
            <a:cxnSpLocks/>
            <a:stCxn id="43" idx="0"/>
            <a:endCxn id="91" idx="3"/>
          </p:cNvCxnSpPr>
          <p:nvPr/>
        </p:nvCxnSpPr>
        <p:spPr>
          <a:xfrm rot="16200000" flipV="1">
            <a:off x="5575936" y="4337685"/>
            <a:ext cx="1142999" cy="115443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laque 42">
            <a:extLst>
              <a:ext uri="{FF2B5EF4-FFF2-40B4-BE49-F238E27FC236}">
                <a16:creationId xmlns:a16="http://schemas.microsoft.com/office/drawing/2014/main" id="{6A23B612-AA95-4949-8386-23BE99F0B6A7}"/>
              </a:ext>
            </a:extLst>
          </p:cNvPr>
          <p:cNvSpPr/>
          <p:nvPr/>
        </p:nvSpPr>
        <p:spPr>
          <a:xfrm>
            <a:off x="5753100" y="5486399"/>
            <a:ext cx="19431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 and Performance History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0CF5D4-A079-4D4F-AAE1-2620C3D712AC}"/>
              </a:ext>
            </a:extLst>
          </p:cNvPr>
          <p:cNvCxnSpPr/>
          <p:nvPr/>
        </p:nvCxnSpPr>
        <p:spPr>
          <a:xfrm flipH="1">
            <a:off x="6553200" y="1447800"/>
            <a:ext cx="381000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Manual Operation 90"/>
          <p:cNvSpPr/>
          <p:nvPr/>
        </p:nvSpPr>
        <p:spPr>
          <a:xfrm>
            <a:off x="3581400" y="3962400"/>
            <a:ext cx="2209800" cy="7620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26E3E5-7934-4F84-873E-3FD79B3F4575}"/>
              </a:ext>
            </a:extLst>
          </p:cNvPr>
          <p:cNvCxnSpPr>
            <a:cxnSpLocks/>
            <a:stCxn id="43" idx="1"/>
            <a:endCxn id="135" idx="3"/>
          </p:cNvCxnSpPr>
          <p:nvPr/>
        </p:nvCxnSpPr>
        <p:spPr>
          <a:xfrm flipH="1">
            <a:off x="5486400" y="5791199"/>
            <a:ext cx="266700" cy="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defined Process 1"/>
          <p:cNvSpPr/>
          <p:nvPr/>
        </p:nvSpPr>
        <p:spPr>
          <a:xfrm>
            <a:off x="5791200" y="11049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8" name="Straight Arrow Connector 17"/>
          <p:cNvCxnSpPr>
            <a:stCxn id="3" idx="2"/>
            <a:endCxn id="40" idx="0"/>
          </p:cNvCxnSpPr>
          <p:nvPr/>
        </p:nvCxnSpPr>
        <p:spPr>
          <a:xfrm flipH="1">
            <a:off x="2682054" y="1714500"/>
            <a:ext cx="438894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1"/>
            <a:endCxn id="3" idx="4"/>
          </p:cNvCxnSpPr>
          <p:nvPr/>
        </p:nvCxnSpPr>
        <p:spPr>
          <a:xfrm flipH="1">
            <a:off x="4187748" y="1714500"/>
            <a:ext cx="1603452" cy="0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59"/>
          <p:cNvCxnSpPr>
            <a:stCxn id="3" idx="3"/>
            <a:endCxn id="39" idx="3"/>
          </p:cNvCxnSpPr>
          <p:nvPr/>
        </p:nvCxnSpPr>
        <p:spPr>
          <a:xfrm rot="5400000">
            <a:off x="2460192" y="1669662"/>
            <a:ext cx="463519" cy="1924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Diagonal Corner Rectangle 38"/>
          <p:cNvSpPr/>
          <p:nvPr/>
        </p:nvSpPr>
        <p:spPr>
          <a:xfrm>
            <a:off x="777054" y="2863819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Resulting best-performing path</a:t>
            </a:r>
          </a:p>
        </p:txBody>
      </p:sp>
      <p:sp>
        <p:nvSpPr>
          <p:cNvPr id="40" name="Snip Diagonal Corner Rectangle 39"/>
          <p:cNvSpPr/>
          <p:nvPr/>
        </p:nvSpPr>
        <p:spPr>
          <a:xfrm>
            <a:off x="777054" y="14097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Initial path and contact event</a:t>
            </a:r>
          </a:p>
        </p:txBody>
      </p:sp>
      <p:sp>
        <p:nvSpPr>
          <p:cNvPr id="58" name="Snip Diagonal Corner Rectangle 57"/>
          <p:cNvSpPr/>
          <p:nvPr/>
        </p:nvSpPr>
        <p:spPr>
          <a:xfrm>
            <a:off x="510354" y="3810000"/>
            <a:ext cx="2438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Determine best-performing parameters</a:t>
            </a:r>
          </a:p>
        </p:txBody>
      </p:sp>
      <p:sp>
        <p:nvSpPr>
          <p:cNvPr id="63" name="Snip Diagonal Corner Rectangle 62"/>
          <p:cNvSpPr/>
          <p:nvPr/>
        </p:nvSpPr>
        <p:spPr>
          <a:xfrm>
            <a:off x="5391150" y="3673955"/>
            <a:ext cx="3086100" cy="9144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 mutated children paths alongside parent (previous generation’s best performing)</a:t>
            </a:r>
          </a:p>
        </p:txBody>
      </p:sp>
      <p:cxnSp>
        <p:nvCxnSpPr>
          <p:cNvPr id="71" name="Straight Arrow Connector 70"/>
          <p:cNvCxnSpPr>
            <a:cxnSpLocks/>
            <a:stCxn id="63" idx="3"/>
            <a:endCxn id="53" idx="1"/>
          </p:cNvCxnSpPr>
          <p:nvPr/>
        </p:nvCxnSpPr>
        <p:spPr>
          <a:xfrm flipV="1">
            <a:off x="6934200" y="3369155"/>
            <a:ext cx="0" cy="3048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DD8873-0547-45B2-B747-AA5754E31D9D}"/>
              </a:ext>
            </a:extLst>
          </p:cNvPr>
          <p:cNvCxnSpPr>
            <a:cxnSpLocks/>
            <a:stCxn id="53" idx="3"/>
            <a:endCxn id="2" idx="2"/>
          </p:cNvCxnSpPr>
          <p:nvPr/>
        </p:nvCxnSpPr>
        <p:spPr>
          <a:xfrm flipV="1">
            <a:off x="6934200" y="2324100"/>
            <a:ext cx="0" cy="435455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F54408-50A9-4D83-BAE2-CA75EC1C5A17}"/>
              </a:ext>
            </a:extLst>
          </p:cNvPr>
          <p:cNvCxnSpPr>
            <a:cxnSpLocks/>
            <a:stCxn id="39" idx="1"/>
            <a:endCxn id="58" idx="3"/>
          </p:cNvCxnSpPr>
          <p:nvPr/>
        </p:nvCxnSpPr>
        <p:spPr>
          <a:xfrm>
            <a:off x="1729554" y="3473419"/>
            <a:ext cx="0" cy="336581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59">
            <a:extLst>
              <a:ext uri="{FF2B5EF4-FFF2-40B4-BE49-F238E27FC236}">
                <a16:creationId xmlns:a16="http://schemas.microsoft.com/office/drawing/2014/main" id="{20310B79-BF8E-441E-96E0-7CC583D8EFEA}"/>
              </a:ext>
            </a:extLst>
          </p:cNvPr>
          <p:cNvCxnSpPr>
            <a:cxnSpLocks/>
            <a:stCxn id="64" idx="0"/>
            <a:endCxn id="63" idx="1"/>
          </p:cNvCxnSpPr>
          <p:nvPr/>
        </p:nvCxnSpPr>
        <p:spPr>
          <a:xfrm flipV="1">
            <a:off x="5257800" y="4588355"/>
            <a:ext cx="1676400" cy="370964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59">
            <a:extLst>
              <a:ext uri="{FF2B5EF4-FFF2-40B4-BE49-F238E27FC236}">
                <a16:creationId xmlns:a16="http://schemas.microsoft.com/office/drawing/2014/main" id="{B7CE63DA-52A1-41D3-B9ED-4879C5FE8F9A}"/>
              </a:ext>
            </a:extLst>
          </p:cNvPr>
          <p:cNvCxnSpPr>
            <a:cxnSpLocks/>
            <a:stCxn id="58" idx="1"/>
            <a:endCxn id="64" idx="2"/>
          </p:cNvCxnSpPr>
          <p:nvPr/>
        </p:nvCxnSpPr>
        <p:spPr>
          <a:xfrm rot="16200000" flipH="1">
            <a:off x="2195118" y="3954036"/>
            <a:ext cx="539719" cy="147084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59">
            <a:extLst>
              <a:ext uri="{FF2B5EF4-FFF2-40B4-BE49-F238E27FC236}">
                <a16:creationId xmlns:a16="http://schemas.microsoft.com/office/drawing/2014/main" id="{BB6653B8-6029-4032-92C5-692DEF42FEB3}"/>
              </a:ext>
            </a:extLst>
          </p:cNvPr>
          <p:cNvCxnSpPr>
            <a:cxnSpLocks/>
            <a:stCxn id="64" idx="3"/>
            <a:endCxn id="2" idx="2"/>
          </p:cNvCxnSpPr>
          <p:nvPr/>
        </p:nvCxnSpPr>
        <p:spPr>
          <a:xfrm rot="5400000" flipH="1" flipV="1">
            <a:off x="4416441" y="2136760"/>
            <a:ext cx="2330419" cy="2705100"/>
          </a:xfrm>
          <a:prstGeom prst="bentConnector3">
            <a:avLst>
              <a:gd name="adj1" fmla="val 91726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/>
          <p:cNvSpPr/>
          <p:nvPr/>
        </p:nvSpPr>
        <p:spPr>
          <a:xfrm>
            <a:off x="3120948" y="1028700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64" name="Snip Diagonal Corner Rectangle 63"/>
          <p:cNvSpPr/>
          <p:nvPr/>
        </p:nvSpPr>
        <p:spPr>
          <a:xfrm>
            <a:off x="3200400" y="4654519"/>
            <a:ext cx="2057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Fly a batch of </a:t>
            </a:r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paths from parameters</a:t>
            </a:r>
          </a:p>
        </p:txBody>
      </p:sp>
      <p:sp>
        <p:nvSpPr>
          <p:cNvPr id="53" name="Snip Diagonal Corner Rectangle 52"/>
          <p:cNvSpPr/>
          <p:nvPr/>
        </p:nvSpPr>
        <p:spPr>
          <a:xfrm>
            <a:off x="5391150" y="2759555"/>
            <a:ext cx="30861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contact event and generate alteration planes</a:t>
            </a:r>
          </a:p>
        </p:txBody>
      </p:sp>
      <p:cxnSp>
        <p:nvCxnSpPr>
          <p:cNvPr id="160" name="Elbow Connector 59">
            <a:extLst>
              <a:ext uri="{FF2B5EF4-FFF2-40B4-BE49-F238E27FC236}">
                <a16:creationId xmlns:a16="http://schemas.microsoft.com/office/drawing/2014/main" id="{F1CDC0BF-338F-4AAB-B972-6587C0324B42}"/>
              </a:ext>
            </a:extLst>
          </p:cNvPr>
          <p:cNvCxnSpPr>
            <a:cxnSpLocks/>
            <a:stCxn id="63" idx="2"/>
            <a:endCxn id="58" idx="3"/>
          </p:cNvCxnSpPr>
          <p:nvPr/>
        </p:nvCxnSpPr>
        <p:spPr>
          <a:xfrm rot="10800000">
            <a:off x="1729554" y="3810001"/>
            <a:ext cx="3661596" cy="321155"/>
          </a:xfrm>
          <a:prstGeom prst="bentConnector4">
            <a:avLst>
              <a:gd name="adj1" fmla="val 48066"/>
              <a:gd name="adj2" fmla="val 138101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C1DB069-94FD-4840-9458-95E3CFA128F3}"/>
              </a:ext>
            </a:extLst>
          </p:cNvPr>
          <p:cNvSpPr/>
          <p:nvPr/>
        </p:nvSpPr>
        <p:spPr>
          <a:xfrm>
            <a:off x="5197399" y="2646359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29BB2A6-623E-4EDB-B05F-003D01DACEDE}"/>
              </a:ext>
            </a:extLst>
          </p:cNvPr>
          <p:cNvSpPr/>
          <p:nvPr/>
        </p:nvSpPr>
        <p:spPr>
          <a:xfrm>
            <a:off x="5197399" y="3559655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72A6B7B-BDB3-43B0-930A-D97FD01D76C6}"/>
              </a:ext>
            </a:extLst>
          </p:cNvPr>
          <p:cNvSpPr/>
          <p:nvPr/>
        </p:nvSpPr>
        <p:spPr>
          <a:xfrm>
            <a:off x="3009433" y="4507135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FA68DD3-970B-4186-AEBA-561F693DF9D4}"/>
              </a:ext>
            </a:extLst>
          </p:cNvPr>
          <p:cNvSpPr/>
          <p:nvPr/>
        </p:nvSpPr>
        <p:spPr>
          <a:xfrm>
            <a:off x="304800" y="3622422"/>
            <a:ext cx="407949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/>
          <p:cNvCxnSpPr>
            <a:cxnSpLocks/>
          </p:cNvCxnSpPr>
          <p:nvPr/>
        </p:nvCxnSpPr>
        <p:spPr>
          <a:xfrm>
            <a:off x="6781800" y="2590800"/>
            <a:ext cx="272845" cy="8849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6688861" y="2286000"/>
            <a:ext cx="152400" cy="533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H="1" flipV="1">
            <a:off x="4648200" y="2286000"/>
            <a:ext cx="228600" cy="914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4838700" y="3064739"/>
            <a:ext cx="342900" cy="13975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>
            <a:off x="2895600" y="3352800"/>
            <a:ext cx="300178" cy="11095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157894" y="3733800"/>
            <a:ext cx="152400" cy="6477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H="1" flipV="1">
            <a:off x="2586178" y="2057400"/>
            <a:ext cx="309422" cy="1295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990600" y="3048000"/>
            <a:ext cx="185878" cy="8047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3"/>
            <a:endCxn id="23" idx="2"/>
          </p:cNvCxnSpPr>
          <p:nvPr/>
        </p:nvCxnSpPr>
        <p:spPr>
          <a:xfrm flipV="1">
            <a:off x="2852878" y="1905000"/>
            <a:ext cx="842822" cy="1642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5"/>
            <a:endCxn id="23" idx="2"/>
          </p:cNvCxnSpPr>
          <p:nvPr/>
        </p:nvCxnSpPr>
        <p:spPr>
          <a:xfrm flipH="1" flipV="1">
            <a:off x="3695700" y="1905000"/>
            <a:ext cx="1223822" cy="1261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6"/>
            <a:endCxn id="23" idx="2"/>
          </p:cNvCxnSpPr>
          <p:nvPr/>
        </p:nvCxnSpPr>
        <p:spPr>
          <a:xfrm flipH="1" flipV="1">
            <a:off x="3695700" y="1905000"/>
            <a:ext cx="3238500" cy="8001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0" idx="3"/>
            <a:endCxn id="23" idx="3"/>
          </p:cNvCxnSpPr>
          <p:nvPr/>
        </p:nvCxnSpPr>
        <p:spPr>
          <a:xfrm flipV="1">
            <a:off x="1100278" y="1790700"/>
            <a:ext cx="2709722" cy="21382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7"/>
            <a:endCxn id="22" idx="1"/>
          </p:cNvCxnSpPr>
          <p:nvPr/>
        </p:nvCxnSpPr>
        <p:spPr>
          <a:xfrm flipH="1">
            <a:off x="4724400" y="2624278"/>
            <a:ext cx="2176322" cy="14524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0"/>
            <a:endCxn id="22" idx="2"/>
          </p:cNvCxnSpPr>
          <p:nvPr/>
        </p:nvCxnSpPr>
        <p:spPr>
          <a:xfrm>
            <a:off x="4838700" y="2971800"/>
            <a:ext cx="0" cy="12192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2"/>
            <a:endCxn id="22" idx="3"/>
          </p:cNvCxnSpPr>
          <p:nvPr/>
        </p:nvCxnSpPr>
        <p:spPr>
          <a:xfrm>
            <a:off x="2819400" y="3467100"/>
            <a:ext cx="2133600" cy="609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22" idx="1"/>
          </p:cNvCxnSpPr>
          <p:nvPr/>
        </p:nvCxnSpPr>
        <p:spPr>
          <a:xfrm>
            <a:off x="1066800" y="3848100"/>
            <a:ext cx="3657600" cy="228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05200" y="1447800"/>
            <a:ext cx="1524000" cy="3048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09600" y="2438400"/>
            <a:ext cx="7543800" cy="152400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724400" y="3962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3581400" y="1676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19400" y="3352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66800" y="3733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2971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5600" y="2590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Last seen location,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blipFill>
                <a:blip r:embed="rId2"/>
                <a:stretch>
                  <a:fillRect r="-52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Location of first contact,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blipFill>
                <a:blip r:embed="rId3"/>
                <a:stretch>
                  <a:fillRect l="-535" r="-748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Flight 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blipFill>
                <a:blip r:embed="rId4"/>
                <a:stretch>
                  <a:fillRect l="-538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Diamond 100"/>
          <p:cNvSpPr/>
          <p:nvPr/>
        </p:nvSpPr>
        <p:spPr>
          <a:xfrm>
            <a:off x="4419600" y="3352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/>
          <p:cNvSpPr/>
          <p:nvPr/>
        </p:nvSpPr>
        <p:spPr>
          <a:xfrm>
            <a:off x="4114800" y="27432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3810000" y="2133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543800" y="2590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Flight Path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9800" y="1447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Sim Object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solidFill>
                <a:schemeClr val="bg1"/>
              </a:solidFill>
              <a:ln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Alteration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Distance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cmpd="thickThin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/>
          <p:cNvCxnSpPr/>
          <p:nvPr/>
        </p:nvCxnSpPr>
        <p:spPr>
          <a:xfrm flipH="1">
            <a:off x="5786776" y="1712977"/>
            <a:ext cx="53878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0C92B0-7ECC-4037-B676-33E7D221FE94}"/>
              </a:ext>
            </a:extLst>
          </p:cNvPr>
          <p:cNvCxnSpPr>
            <a:cxnSpLocks/>
          </p:cNvCxnSpPr>
          <p:nvPr/>
        </p:nvCxnSpPr>
        <p:spPr>
          <a:xfrm>
            <a:off x="5786776" y="1371600"/>
            <a:ext cx="61402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6800" y="1620561"/>
            <a:ext cx="3505200" cy="466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4648200" y="3124200"/>
            <a:ext cx="2057400" cy="1143000"/>
            <a:chOff x="4648200" y="2971800"/>
            <a:chExt cx="2209800" cy="1066800"/>
          </a:xfrm>
        </p:grpSpPr>
        <p:sp>
          <p:nvSpPr>
            <p:cNvPr id="4" name="Rectangle 3"/>
            <p:cNvSpPr/>
            <p:nvPr/>
          </p:nvSpPr>
          <p:spPr>
            <a:xfrm>
              <a:off x="4648200" y="2971800"/>
              <a:ext cx="2209800" cy="10668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Flight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Sim Object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Contacted Nodes</a:t>
              </a:r>
              <a:endPara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800600" y="32004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00600" y="35052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3810000"/>
              <a:ext cx="457200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iamond 11"/>
          <p:cNvSpPr/>
          <p:nvPr/>
        </p:nvSpPr>
        <p:spPr>
          <a:xfrm>
            <a:off x="4876800" y="3581400"/>
            <a:ext cx="228600" cy="22860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32766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/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blipFill>
                <a:blip r:embed="rId2"/>
                <a:stretch>
                  <a:fillRect l="-3902" t="-4444" r="-390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blipFill>
                <a:blip r:embed="rId3"/>
                <a:stretch>
                  <a:fillRect l="-1835" t="-2222" r="-24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4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ight Brace 71">
            <a:extLst>
              <a:ext uri="{FF2B5EF4-FFF2-40B4-BE49-F238E27FC236}">
                <a16:creationId xmlns:a16="http://schemas.microsoft.com/office/drawing/2014/main" id="{58E30630-20BC-4F42-AC38-F7DEFEF4B465}"/>
              </a:ext>
            </a:extLst>
          </p:cNvPr>
          <p:cNvSpPr/>
          <p:nvPr/>
        </p:nvSpPr>
        <p:spPr>
          <a:xfrm>
            <a:off x="4171258" y="2362209"/>
            <a:ext cx="228600" cy="1066792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C6B7F0-515C-4984-B268-57003AA0E630}"/>
              </a:ext>
            </a:extLst>
          </p:cNvPr>
          <p:cNvSpPr txBox="1"/>
          <p:nvPr/>
        </p:nvSpPr>
        <p:spPr>
          <a:xfrm>
            <a:off x="4399858" y="2736848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Cruise Portion of Flight</a:t>
            </a:r>
          </a:p>
        </p:txBody>
      </p:sp>
    </p:spTree>
    <p:extLst>
      <p:ext uri="{BB962C8B-B14F-4D97-AF65-F5344CB8AC3E}">
        <p14:creationId xmlns:p14="http://schemas.microsoft.com/office/powerpoint/2010/main" val="206077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blipFill>
                <a:blip r:embed="rId2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56ABE-9E37-466A-A773-4A9233B09E65}"/>
              </a:ext>
            </a:extLst>
          </p:cNvPr>
          <p:cNvCxnSpPr/>
          <p:nvPr/>
        </p:nvCxnSpPr>
        <p:spPr>
          <a:xfrm flipV="1">
            <a:off x="1524000" y="2133600"/>
            <a:ext cx="3048000" cy="1219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4342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15402E1-EB8A-473F-B9C7-A4173C2C82F0}"/>
              </a:ext>
            </a:extLst>
          </p:cNvPr>
          <p:cNvSpPr/>
          <p:nvPr/>
        </p:nvSpPr>
        <p:spPr>
          <a:xfrm>
            <a:off x="1958807" y="303155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B5943DC3-16F5-4BE9-8303-8249E58363F6}"/>
              </a:ext>
            </a:extLst>
          </p:cNvPr>
          <p:cNvSpPr/>
          <p:nvPr/>
        </p:nvSpPr>
        <p:spPr>
          <a:xfrm>
            <a:off x="3712078" y="2590806"/>
            <a:ext cx="228600" cy="533394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28E316-4AF2-4F05-BC16-0BA847CBE512}"/>
              </a:ext>
            </a:extLst>
          </p:cNvPr>
          <p:cNvSpPr txBox="1"/>
          <p:nvPr/>
        </p:nvSpPr>
        <p:spPr>
          <a:xfrm>
            <a:off x="3980902" y="2683072"/>
            <a:ext cx="127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Contact Event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/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blipFill>
                <a:blip r:embed="rId6"/>
                <a:stretch>
                  <a:fillRect l="-23256" t="-48889" r="-7209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6641687-635C-4053-8C7B-D4F288A09C98}"/>
              </a:ext>
            </a:extLst>
          </p:cNvPr>
          <p:cNvSpPr/>
          <p:nvPr/>
        </p:nvSpPr>
        <p:spPr>
          <a:xfrm>
            <a:off x="3245929" y="251668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E7AD5C7-0293-4D14-A336-F8A1FA3BB1BF}"/>
              </a:ext>
            </a:extLst>
          </p:cNvPr>
          <p:cNvSpPr/>
          <p:nvPr/>
        </p:nvSpPr>
        <p:spPr>
          <a:xfrm rot="21400820">
            <a:off x="1197286" y="2352616"/>
            <a:ext cx="2402893" cy="353606"/>
          </a:xfrm>
          <a:prstGeom prst="ellipse">
            <a:avLst/>
          </a:prstGeom>
          <a:solidFill>
            <a:schemeClr val="bg1">
              <a:lumMod val="75000"/>
              <a:alpha val="26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B64A567-D32D-4D10-8A75-09BC13E833D1}"/>
              </a:ext>
            </a:extLst>
          </p:cNvPr>
          <p:cNvSpPr/>
          <p:nvPr/>
        </p:nvSpPr>
        <p:spPr>
          <a:xfrm>
            <a:off x="2127647" y="2526505"/>
            <a:ext cx="517044" cy="197643"/>
          </a:xfrm>
          <a:custGeom>
            <a:avLst/>
            <a:gdLst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82166 h 200025"/>
              <a:gd name="connsiteX10" fmla="*/ 258366 w 516731"/>
              <a:gd name="connsiteY10" fmla="*/ 195263 h 200025"/>
              <a:gd name="connsiteX11" fmla="*/ 70247 w 516731"/>
              <a:gd name="connsiteY11" fmla="*/ 200025 h 200025"/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54690 h 200025"/>
              <a:gd name="connsiteX10" fmla="*/ 258366 w 516731"/>
              <a:gd name="connsiteY10" fmla="*/ 195263 h 200025"/>
              <a:gd name="connsiteX11" fmla="*/ 70247 w 516731"/>
              <a:gd name="connsiteY11" fmla="*/ 200025 h 200025"/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54690 h 200025"/>
              <a:gd name="connsiteX10" fmla="*/ 259557 w 516731"/>
              <a:gd name="connsiteY10" fmla="*/ 175480 h 200025"/>
              <a:gd name="connsiteX11" fmla="*/ 70247 w 516731"/>
              <a:gd name="connsiteY11" fmla="*/ 200025 h 20002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0531 w 516731"/>
              <a:gd name="connsiteY9" fmla="*/ 154690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2912 w 516731"/>
              <a:gd name="connsiteY9" fmla="*/ 168978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35772 w 516731"/>
              <a:gd name="connsiteY9" fmla="*/ 161284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5291 w 516731"/>
              <a:gd name="connsiteY9" fmla="*/ 161284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9057 w 516731"/>
              <a:gd name="connsiteY0" fmla="*/ 182440 h 182440"/>
              <a:gd name="connsiteX1" fmla="*/ 0 w 516731"/>
              <a:gd name="connsiteY1" fmla="*/ 40482 h 182440"/>
              <a:gd name="connsiteX2" fmla="*/ 42862 w 516731"/>
              <a:gd name="connsiteY2" fmla="*/ 57150 h 182440"/>
              <a:gd name="connsiteX3" fmla="*/ 117872 w 516731"/>
              <a:gd name="connsiteY3" fmla="*/ 69057 h 182440"/>
              <a:gd name="connsiteX4" fmla="*/ 203597 w 516731"/>
              <a:gd name="connsiteY4" fmla="*/ 70247 h 182440"/>
              <a:gd name="connsiteX5" fmla="*/ 297656 w 516731"/>
              <a:gd name="connsiteY5" fmla="*/ 61913 h 182440"/>
              <a:gd name="connsiteX6" fmla="*/ 398859 w 516731"/>
              <a:gd name="connsiteY6" fmla="*/ 45244 h 182440"/>
              <a:gd name="connsiteX7" fmla="*/ 469106 w 516731"/>
              <a:gd name="connsiteY7" fmla="*/ 25003 h 182440"/>
              <a:gd name="connsiteX8" fmla="*/ 516731 w 516731"/>
              <a:gd name="connsiteY8" fmla="*/ 0 h 182440"/>
              <a:gd name="connsiteX9" fmla="*/ 445291 w 516731"/>
              <a:gd name="connsiteY9" fmla="*/ 161284 h 182440"/>
              <a:gd name="connsiteX10" fmla="*/ 259557 w 516731"/>
              <a:gd name="connsiteY10" fmla="*/ 175480 h 182440"/>
              <a:gd name="connsiteX11" fmla="*/ 69057 w 516731"/>
              <a:gd name="connsiteY11" fmla="*/ 182440 h 1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6731" h="182440">
                <a:moveTo>
                  <a:pt x="69057" y="182440"/>
                </a:moveTo>
                <a:lnTo>
                  <a:pt x="0" y="40482"/>
                </a:lnTo>
                <a:lnTo>
                  <a:pt x="42862" y="57150"/>
                </a:lnTo>
                <a:lnTo>
                  <a:pt x="117872" y="69057"/>
                </a:lnTo>
                <a:lnTo>
                  <a:pt x="203597" y="70247"/>
                </a:lnTo>
                <a:lnTo>
                  <a:pt x="297656" y="61913"/>
                </a:lnTo>
                <a:lnTo>
                  <a:pt x="398859" y="45244"/>
                </a:lnTo>
                <a:lnTo>
                  <a:pt x="469106" y="25003"/>
                </a:lnTo>
                <a:lnTo>
                  <a:pt x="516731" y="0"/>
                </a:lnTo>
                <a:lnTo>
                  <a:pt x="445291" y="161284"/>
                </a:lnTo>
                <a:lnTo>
                  <a:pt x="259557" y="175480"/>
                </a:lnTo>
                <a:lnTo>
                  <a:pt x="69057" y="18244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E69B95-E744-4ED0-9F5D-6FE9E73897E2}"/>
              </a:ext>
            </a:extLst>
          </p:cNvPr>
          <p:cNvSpPr/>
          <p:nvPr/>
        </p:nvSpPr>
        <p:spPr>
          <a:xfrm rot="21342381">
            <a:off x="2115484" y="2475436"/>
            <a:ext cx="529951" cy="114743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5141B0-A9CA-476D-83AB-337A6F159E37}"/>
              </a:ext>
            </a:extLst>
          </p:cNvPr>
          <p:cNvCxnSpPr>
            <a:stCxn id="48" idx="2"/>
            <a:endCxn id="43" idx="1"/>
          </p:cNvCxnSpPr>
          <p:nvPr/>
        </p:nvCxnSpPr>
        <p:spPr>
          <a:xfrm>
            <a:off x="2116228" y="2552646"/>
            <a:ext cx="219489" cy="49857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CD1803-046F-47C8-9DD9-41928A5DC79C}"/>
              </a:ext>
            </a:extLst>
          </p:cNvPr>
          <p:cNvCxnSpPr>
            <a:cxnSpLocks/>
            <a:stCxn id="48" idx="6"/>
            <a:endCxn id="43" idx="7"/>
          </p:cNvCxnSpPr>
          <p:nvPr/>
        </p:nvCxnSpPr>
        <p:spPr>
          <a:xfrm flipH="1">
            <a:off x="2439155" y="2512970"/>
            <a:ext cx="205536" cy="53824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EE344C5-B44D-40EC-868E-8E55F10B6A17}"/>
              </a:ext>
            </a:extLst>
          </p:cNvPr>
          <p:cNvSpPr/>
          <p:nvPr/>
        </p:nvSpPr>
        <p:spPr>
          <a:xfrm rot="21400820">
            <a:off x="1197286" y="2355276"/>
            <a:ext cx="2402893" cy="3536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A15C87-C24C-4338-9901-E13B9410C367}"/>
              </a:ext>
            </a:extLst>
          </p:cNvPr>
          <p:cNvSpPr/>
          <p:nvPr/>
        </p:nvSpPr>
        <p:spPr>
          <a:xfrm>
            <a:off x="1257300" y="2517976"/>
            <a:ext cx="2287938" cy="604417"/>
          </a:xfrm>
          <a:custGeom>
            <a:avLst/>
            <a:gdLst>
              <a:gd name="connsiteX0" fmla="*/ 793740 w 1799725"/>
              <a:gd name="connsiteY0" fmla="*/ 596032 h 596032"/>
              <a:gd name="connsiteX1" fmla="*/ 0 w 1799725"/>
              <a:gd name="connsiteY1" fmla="*/ 127929 h 596032"/>
              <a:gd name="connsiteX2" fmla="*/ 100307 w 1799725"/>
              <a:gd name="connsiteY2" fmla="*/ 155550 h 596032"/>
              <a:gd name="connsiteX3" fmla="*/ 209338 w 1799725"/>
              <a:gd name="connsiteY3" fmla="*/ 171541 h 596032"/>
              <a:gd name="connsiteX4" fmla="*/ 364887 w 1799725"/>
              <a:gd name="connsiteY4" fmla="*/ 184624 h 596032"/>
              <a:gd name="connsiteX5" fmla="*/ 572772 w 1799725"/>
              <a:gd name="connsiteY5" fmla="*/ 197708 h 596032"/>
              <a:gd name="connsiteX6" fmla="*/ 770480 w 1799725"/>
              <a:gd name="connsiteY6" fmla="*/ 191893 h 596032"/>
              <a:gd name="connsiteX7" fmla="*/ 952197 w 1799725"/>
              <a:gd name="connsiteY7" fmla="*/ 183170 h 596032"/>
              <a:gd name="connsiteX8" fmla="*/ 1173165 w 1799725"/>
              <a:gd name="connsiteY8" fmla="*/ 164272 h 596032"/>
              <a:gd name="connsiteX9" fmla="*/ 1373780 w 1799725"/>
              <a:gd name="connsiteY9" fmla="*/ 136651 h 596032"/>
              <a:gd name="connsiteX10" fmla="*/ 1529330 w 1799725"/>
              <a:gd name="connsiteY10" fmla="*/ 101761 h 596032"/>
              <a:gd name="connsiteX11" fmla="*/ 1695056 w 1799725"/>
              <a:gd name="connsiteY11" fmla="*/ 56695 h 596032"/>
              <a:gd name="connsiteX12" fmla="*/ 1799725 w 1799725"/>
              <a:gd name="connsiteY12" fmla="*/ 0 h 596032"/>
              <a:gd name="connsiteX13" fmla="*/ 939113 w 1799725"/>
              <a:gd name="connsiteY13" fmla="*/ 588763 h 596032"/>
              <a:gd name="connsiteX14" fmla="*/ 793740 w 1799725"/>
              <a:gd name="connsiteY14" fmla="*/ 596032 h 596032"/>
              <a:gd name="connsiteX0" fmla="*/ 859224 w 1799725"/>
              <a:gd name="connsiteY0" fmla="*/ 576982 h 588763"/>
              <a:gd name="connsiteX1" fmla="*/ 0 w 1799725"/>
              <a:gd name="connsiteY1" fmla="*/ 127929 h 588763"/>
              <a:gd name="connsiteX2" fmla="*/ 100307 w 1799725"/>
              <a:gd name="connsiteY2" fmla="*/ 155550 h 588763"/>
              <a:gd name="connsiteX3" fmla="*/ 209338 w 1799725"/>
              <a:gd name="connsiteY3" fmla="*/ 171541 h 588763"/>
              <a:gd name="connsiteX4" fmla="*/ 364887 w 1799725"/>
              <a:gd name="connsiteY4" fmla="*/ 184624 h 588763"/>
              <a:gd name="connsiteX5" fmla="*/ 572772 w 1799725"/>
              <a:gd name="connsiteY5" fmla="*/ 197708 h 588763"/>
              <a:gd name="connsiteX6" fmla="*/ 770480 w 1799725"/>
              <a:gd name="connsiteY6" fmla="*/ 191893 h 588763"/>
              <a:gd name="connsiteX7" fmla="*/ 952197 w 1799725"/>
              <a:gd name="connsiteY7" fmla="*/ 183170 h 588763"/>
              <a:gd name="connsiteX8" fmla="*/ 1173165 w 1799725"/>
              <a:gd name="connsiteY8" fmla="*/ 164272 h 588763"/>
              <a:gd name="connsiteX9" fmla="*/ 1373780 w 1799725"/>
              <a:gd name="connsiteY9" fmla="*/ 136651 h 588763"/>
              <a:gd name="connsiteX10" fmla="*/ 1529330 w 1799725"/>
              <a:gd name="connsiteY10" fmla="*/ 101761 h 588763"/>
              <a:gd name="connsiteX11" fmla="*/ 1695056 w 1799725"/>
              <a:gd name="connsiteY11" fmla="*/ 56695 h 588763"/>
              <a:gd name="connsiteX12" fmla="*/ 1799725 w 1799725"/>
              <a:gd name="connsiteY12" fmla="*/ 0 h 588763"/>
              <a:gd name="connsiteX13" fmla="*/ 939113 w 1799725"/>
              <a:gd name="connsiteY13" fmla="*/ 588763 h 588763"/>
              <a:gd name="connsiteX14" fmla="*/ 859224 w 1799725"/>
              <a:gd name="connsiteY14" fmla="*/ 576982 h 588763"/>
              <a:gd name="connsiteX0" fmla="*/ 872321 w 1799725"/>
              <a:gd name="connsiteY0" fmla="*/ 572220 h 588763"/>
              <a:gd name="connsiteX1" fmla="*/ 0 w 1799725"/>
              <a:gd name="connsiteY1" fmla="*/ 127929 h 588763"/>
              <a:gd name="connsiteX2" fmla="*/ 100307 w 1799725"/>
              <a:gd name="connsiteY2" fmla="*/ 155550 h 588763"/>
              <a:gd name="connsiteX3" fmla="*/ 209338 w 1799725"/>
              <a:gd name="connsiteY3" fmla="*/ 171541 h 588763"/>
              <a:gd name="connsiteX4" fmla="*/ 364887 w 1799725"/>
              <a:gd name="connsiteY4" fmla="*/ 184624 h 588763"/>
              <a:gd name="connsiteX5" fmla="*/ 572772 w 1799725"/>
              <a:gd name="connsiteY5" fmla="*/ 197708 h 588763"/>
              <a:gd name="connsiteX6" fmla="*/ 770480 w 1799725"/>
              <a:gd name="connsiteY6" fmla="*/ 191893 h 588763"/>
              <a:gd name="connsiteX7" fmla="*/ 952197 w 1799725"/>
              <a:gd name="connsiteY7" fmla="*/ 183170 h 588763"/>
              <a:gd name="connsiteX8" fmla="*/ 1173165 w 1799725"/>
              <a:gd name="connsiteY8" fmla="*/ 164272 h 588763"/>
              <a:gd name="connsiteX9" fmla="*/ 1373780 w 1799725"/>
              <a:gd name="connsiteY9" fmla="*/ 136651 h 588763"/>
              <a:gd name="connsiteX10" fmla="*/ 1529330 w 1799725"/>
              <a:gd name="connsiteY10" fmla="*/ 101761 h 588763"/>
              <a:gd name="connsiteX11" fmla="*/ 1695056 w 1799725"/>
              <a:gd name="connsiteY11" fmla="*/ 56695 h 588763"/>
              <a:gd name="connsiteX12" fmla="*/ 1799725 w 1799725"/>
              <a:gd name="connsiteY12" fmla="*/ 0 h 588763"/>
              <a:gd name="connsiteX13" fmla="*/ 939113 w 1799725"/>
              <a:gd name="connsiteY13" fmla="*/ 588763 h 588763"/>
              <a:gd name="connsiteX14" fmla="*/ 872321 w 1799725"/>
              <a:gd name="connsiteY14" fmla="*/ 572220 h 588763"/>
              <a:gd name="connsiteX0" fmla="*/ 872321 w 1799725"/>
              <a:gd name="connsiteY0" fmla="*/ 572220 h 572220"/>
              <a:gd name="connsiteX1" fmla="*/ 0 w 1799725"/>
              <a:gd name="connsiteY1" fmla="*/ 127929 h 572220"/>
              <a:gd name="connsiteX2" fmla="*/ 100307 w 1799725"/>
              <a:gd name="connsiteY2" fmla="*/ 155550 h 572220"/>
              <a:gd name="connsiteX3" fmla="*/ 209338 w 1799725"/>
              <a:gd name="connsiteY3" fmla="*/ 171541 h 572220"/>
              <a:gd name="connsiteX4" fmla="*/ 364887 w 1799725"/>
              <a:gd name="connsiteY4" fmla="*/ 184624 h 572220"/>
              <a:gd name="connsiteX5" fmla="*/ 572772 w 1799725"/>
              <a:gd name="connsiteY5" fmla="*/ 197708 h 572220"/>
              <a:gd name="connsiteX6" fmla="*/ 770480 w 1799725"/>
              <a:gd name="connsiteY6" fmla="*/ 191893 h 572220"/>
              <a:gd name="connsiteX7" fmla="*/ 952197 w 1799725"/>
              <a:gd name="connsiteY7" fmla="*/ 183170 h 572220"/>
              <a:gd name="connsiteX8" fmla="*/ 1173165 w 1799725"/>
              <a:gd name="connsiteY8" fmla="*/ 164272 h 572220"/>
              <a:gd name="connsiteX9" fmla="*/ 1373780 w 1799725"/>
              <a:gd name="connsiteY9" fmla="*/ 136651 h 572220"/>
              <a:gd name="connsiteX10" fmla="*/ 1529330 w 1799725"/>
              <a:gd name="connsiteY10" fmla="*/ 101761 h 572220"/>
              <a:gd name="connsiteX11" fmla="*/ 1695056 w 1799725"/>
              <a:gd name="connsiteY11" fmla="*/ 56695 h 572220"/>
              <a:gd name="connsiteX12" fmla="*/ 1799725 w 1799725"/>
              <a:gd name="connsiteY12" fmla="*/ 0 h 572220"/>
              <a:gd name="connsiteX13" fmla="*/ 872321 w 1799725"/>
              <a:gd name="connsiteY13" fmla="*/ 572220 h 572220"/>
              <a:gd name="connsiteX0" fmla="*/ 887517 w 1799725"/>
              <a:gd name="connsiteY0" fmla="*/ 604417 h 604417"/>
              <a:gd name="connsiteX1" fmla="*/ 0 w 1799725"/>
              <a:gd name="connsiteY1" fmla="*/ 127929 h 604417"/>
              <a:gd name="connsiteX2" fmla="*/ 100307 w 1799725"/>
              <a:gd name="connsiteY2" fmla="*/ 155550 h 604417"/>
              <a:gd name="connsiteX3" fmla="*/ 209338 w 1799725"/>
              <a:gd name="connsiteY3" fmla="*/ 171541 h 604417"/>
              <a:gd name="connsiteX4" fmla="*/ 364887 w 1799725"/>
              <a:gd name="connsiteY4" fmla="*/ 184624 h 604417"/>
              <a:gd name="connsiteX5" fmla="*/ 572772 w 1799725"/>
              <a:gd name="connsiteY5" fmla="*/ 197708 h 604417"/>
              <a:gd name="connsiteX6" fmla="*/ 770480 w 1799725"/>
              <a:gd name="connsiteY6" fmla="*/ 191893 h 604417"/>
              <a:gd name="connsiteX7" fmla="*/ 952197 w 1799725"/>
              <a:gd name="connsiteY7" fmla="*/ 183170 h 604417"/>
              <a:gd name="connsiteX8" fmla="*/ 1173165 w 1799725"/>
              <a:gd name="connsiteY8" fmla="*/ 164272 h 604417"/>
              <a:gd name="connsiteX9" fmla="*/ 1373780 w 1799725"/>
              <a:gd name="connsiteY9" fmla="*/ 136651 h 604417"/>
              <a:gd name="connsiteX10" fmla="*/ 1529330 w 1799725"/>
              <a:gd name="connsiteY10" fmla="*/ 101761 h 604417"/>
              <a:gd name="connsiteX11" fmla="*/ 1695056 w 1799725"/>
              <a:gd name="connsiteY11" fmla="*/ 56695 h 604417"/>
              <a:gd name="connsiteX12" fmla="*/ 1799725 w 1799725"/>
              <a:gd name="connsiteY12" fmla="*/ 0 h 604417"/>
              <a:gd name="connsiteX13" fmla="*/ 887517 w 1799725"/>
              <a:gd name="connsiteY13" fmla="*/ 604417 h 60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9725" h="604417">
                <a:moveTo>
                  <a:pt x="887517" y="604417"/>
                </a:moveTo>
                <a:lnTo>
                  <a:pt x="0" y="127929"/>
                </a:lnTo>
                <a:lnTo>
                  <a:pt x="100307" y="155550"/>
                </a:lnTo>
                <a:lnTo>
                  <a:pt x="209338" y="171541"/>
                </a:lnTo>
                <a:lnTo>
                  <a:pt x="364887" y="184624"/>
                </a:lnTo>
                <a:lnTo>
                  <a:pt x="572772" y="197708"/>
                </a:lnTo>
                <a:lnTo>
                  <a:pt x="770480" y="191893"/>
                </a:lnTo>
                <a:lnTo>
                  <a:pt x="952197" y="183170"/>
                </a:lnTo>
                <a:lnTo>
                  <a:pt x="1173165" y="164272"/>
                </a:lnTo>
                <a:lnTo>
                  <a:pt x="1373780" y="136651"/>
                </a:lnTo>
                <a:lnTo>
                  <a:pt x="1529330" y="101761"/>
                </a:lnTo>
                <a:lnTo>
                  <a:pt x="1695056" y="56695"/>
                </a:lnTo>
                <a:lnTo>
                  <a:pt x="1799725" y="0"/>
                </a:lnTo>
                <a:lnTo>
                  <a:pt x="887517" y="604417"/>
                </a:lnTo>
                <a:close/>
              </a:path>
            </a:pathLst>
          </a:custGeom>
          <a:solidFill>
            <a:schemeClr val="bg1">
              <a:lumMod val="75000"/>
              <a:alpha val="7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DDCA5A-183A-4337-ACC9-CB88DC34EA2A}"/>
                  </a:ext>
                </a:extLst>
              </p:cNvPr>
              <p:cNvSpPr txBox="1"/>
              <p:nvPr/>
            </p:nvSpPr>
            <p:spPr>
              <a:xfrm>
                <a:off x="3667229" y="2751146"/>
                <a:ext cx="1517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Travelling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DDCA5A-183A-4337-ACC9-CB88DC34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229" y="2751146"/>
                <a:ext cx="1517645" cy="307777"/>
              </a:xfrm>
              <a:prstGeom prst="rect">
                <a:avLst/>
              </a:prstGeom>
              <a:blipFill>
                <a:blip r:embed="rId5"/>
                <a:stretch>
                  <a:fillRect l="-120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4C6F936-8528-42D8-A872-796ADE32C2A0}"/>
                  </a:ext>
                </a:extLst>
              </p:cNvPr>
              <p:cNvSpPr txBox="1"/>
              <p:nvPr/>
            </p:nvSpPr>
            <p:spPr>
              <a:xfrm>
                <a:off x="179377" y="1898135"/>
                <a:ext cx="152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Travelling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4C6F936-8528-42D8-A872-796ADE32C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77" y="1898135"/>
                <a:ext cx="1524000" cy="307777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16F1E3-F08D-422A-865F-36D75A7F0844}"/>
              </a:ext>
            </a:extLst>
          </p:cNvPr>
          <p:cNvCxnSpPr>
            <a:cxnSpLocks/>
          </p:cNvCxnSpPr>
          <p:nvPr/>
        </p:nvCxnSpPr>
        <p:spPr>
          <a:xfrm>
            <a:off x="1657350" y="2189414"/>
            <a:ext cx="734320" cy="3471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3C84D76-9D7A-4202-A69B-946C1CEC30FC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3085772" y="2805729"/>
            <a:ext cx="581457" cy="99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424C31-09D8-440A-A250-E0200CE3FAAD}"/>
              </a:ext>
            </a:extLst>
          </p:cNvPr>
          <p:cNvCxnSpPr>
            <a:cxnSpLocks/>
          </p:cNvCxnSpPr>
          <p:nvPr/>
        </p:nvCxnSpPr>
        <p:spPr>
          <a:xfrm flipV="1">
            <a:off x="3385118" y="2357788"/>
            <a:ext cx="120082" cy="87545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3056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8381A7-402D-4619-BE38-D6F44DAFBA6F}"/>
              </a:ext>
            </a:extLst>
          </p:cNvPr>
          <p:cNvSpPr/>
          <p:nvPr/>
        </p:nvSpPr>
        <p:spPr>
          <a:xfrm>
            <a:off x="5638800" y="933450"/>
            <a:ext cx="2133600" cy="723900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Available Simulation Suites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target objects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CFEACE-EC32-4455-955F-37604ECCEC15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5087198" y="1295400"/>
            <a:ext cx="55160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49D0B98-BB59-42CA-A36A-F1E351331107}"/>
              </a:ext>
            </a:extLst>
          </p:cNvPr>
          <p:cNvSpPr/>
          <p:nvPr/>
        </p:nvSpPr>
        <p:spPr>
          <a:xfrm>
            <a:off x="5638800" y="1952277"/>
            <a:ext cx="2133600" cy="685800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available target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sim path points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E47A04-AC1A-4547-B134-EE71D28166C8}"/>
              </a:ext>
            </a:extLst>
          </p:cNvPr>
          <p:cNvSpPr/>
          <p:nvPr/>
        </p:nvSpPr>
        <p:spPr>
          <a:xfrm>
            <a:off x="3200400" y="762000"/>
            <a:ext cx="1886798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Geography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Fleet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Algorithm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DDE0EF-BBAD-4CF7-88C2-F3B6E7633B2D}"/>
              </a:ext>
            </a:extLst>
          </p:cNvPr>
          <p:cNvSpPr/>
          <p:nvPr/>
        </p:nvSpPr>
        <p:spPr>
          <a:xfrm>
            <a:off x="838200" y="933450"/>
            <a:ext cx="1810598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Geography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airports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52CCD3-F53C-4C21-A030-AF785FBC5081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648798" y="1295400"/>
            <a:ext cx="551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B17F5-1CAE-41F3-94D6-49FF4D07CA70}"/>
              </a:ext>
            </a:extLst>
          </p:cNvPr>
          <p:cNvSpPr/>
          <p:nvPr/>
        </p:nvSpPr>
        <p:spPr>
          <a:xfrm>
            <a:off x="838200" y="1947843"/>
            <a:ext cx="1810598" cy="685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available airports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flights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4F5ED6-008D-4310-BEBC-9C1EE43DE010}"/>
              </a:ext>
            </a:extLst>
          </p:cNvPr>
          <p:cNvSpPr/>
          <p:nvPr/>
        </p:nvSpPr>
        <p:spPr>
          <a:xfrm>
            <a:off x="838200" y="2924291"/>
            <a:ext cx="1810598" cy="5047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flight paths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409F60-1D2D-4021-8B3D-AEBA335D6175}"/>
              </a:ext>
            </a:extLst>
          </p:cNvPr>
          <p:cNvSpPr/>
          <p:nvPr/>
        </p:nvSpPr>
        <p:spPr>
          <a:xfrm>
            <a:off x="5638800" y="2924291"/>
            <a:ext cx="2133600" cy="504709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simulated path points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AE8ED8-0DEC-4E35-945D-67E11AFEA529}"/>
              </a:ext>
            </a:extLst>
          </p:cNvPr>
          <p:cNvSpPr/>
          <p:nvPr/>
        </p:nvSpPr>
        <p:spPr>
          <a:xfrm>
            <a:off x="3200400" y="2324177"/>
            <a:ext cx="1886798" cy="685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Sight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Drone sight range as a function of time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71A9B7-8BFA-4824-9489-6E8E22B51989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1743499" y="1657350"/>
            <a:ext cx="0" cy="290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AD0953-3AA7-4BDF-9D17-0BB9AC1B80CD}"/>
              </a:ext>
            </a:extLst>
          </p:cNvPr>
          <p:cNvCxnSpPr>
            <a:cxnSpLocks/>
            <a:stCxn id="25" idx="0"/>
            <a:endCxn id="19" idx="2"/>
          </p:cNvCxnSpPr>
          <p:nvPr/>
        </p:nvCxnSpPr>
        <p:spPr>
          <a:xfrm flipV="1">
            <a:off x="1743499" y="2633797"/>
            <a:ext cx="0" cy="290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3F0F0D-854B-4896-A857-DA53D265F105}"/>
              </a:ext>
            </a:extLst>
          </p:cNvPr>
          <p:cNvCxnSpPr>
            <a:cxnSpLocks/>
            <a:stCxn id="29" idx="0"/>
            <a:endCxn id="3" idx="2"/>
          </p:cNvCxnSpPr>
          <p:nvPr/>
        </p:nvCxnSpPr>
        <p:spPr>
          <a:xfrm flipV="1">
            <a:off x="4143799" y="1828800"/>
            <a:ext cx="0" cy="495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7EACA2-FFF3-4C98-9095-BA2456BD52AD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6705600" y="1657350"/>
            <a:ext cx="0" cy="29492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9105FC-F28A-44C4-9BB7-AC07E25B0DF2}"/>
              </a:ext>
            </a:extLst>
          </p:cNvPr>
          <p:cNvCxnSpPr>
            <a:cxnSpLocks/>
            <a:stCxn id="28" idx="0"/>
            <a:endCxn id="20" idx="2"/>
          </p:cNvCxnSpPr>
          <p:nvPr/>
        </p:nvCxnSpPr>
        <p:spPr>
          <a:xfrm flipV="1">
            <a:off x="6705600" y="2638077"/>
            <a:ext cx="0" cy="28621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2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462B47CD-EE2A-4C12-9E28-B72F9025BD79}"/>
              </a:ext>
            </a:extLst>
          </p:cNvPr>
          <p:cNvSpPr/>
          <p:nvPr/>
        </p:nvSpPr>
        <p:spPr>
          <a:xfrm>
            <a:off x="1064062" y="3175304"/>
            <a:ext cx="5409744" cy="572185"/>
          </a:xfrm>
          <a:custGeom>
            <a:avLst/>
            <a:gdLst>
              <a:gd name="connsiteX0" fmla="*/ 0 w 5409744"/>
              <a:gd name="connsiteY0" fmla="*/ 19164 h 572185"/>
              <a:gd name="connsiteX1" fmla="*/ 10951 w 5409744"/>
              <a:gd name="connsiteY1" fmla="*/ 572185 h 572185"/>
              <a:gd name="connsiteX2" fmla="*/ 5409744 w 5409744"/>
              <a:gd name="connsiteY2" fmla="*/ 553021 h 572185"/>
              <a:gd name="connsiteX3" fmla="*/ 1508487 w 5409744"/>
              <a:gd name="connsiteY3" fmla="*/ 0 h 572185"/>
              <a:gd name="connsiteX4" fmla="*/ 0 w 5409744"/>
              <a:gd name="connsiteY4" fmla="*/ 19164 h 57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9744" h="572185">
                <a:moveTo>
                  <a:pt x="0" y="19164"/>
                </a:moveTo>
                <a:lnTo>
                  <a:pt x="10951" y="572185"/>
                </a:lnTo>
                <a:lnTo>
                  <a:pt x="5409744" y="553021"/>
                </a:lnTo>
                <a:lnTo>
                  <a:pt x="1508487" y="0"/>
                </a:lnTo>
                <a:lnTo>
                  <a:pt x="0" y="191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7202B40-D3E3-465A-B2F8-74818D07E46D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91843" y="3456121"/>
            <a:ext cx="3467263" cy="1058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4C4F65-13F0-4612-8F04-9052D3707F3A}"/>
              </a:ext>
            </a:extLst>
          </p:cNvPr>
          <p:cNvCxnSpPr>
            <a:cxnSpLocks/>
          </p:cNvCxnSpPr>
          <p:nvPr/>
        </p:nvCxnSpPr>
        <p:spPr>
          <a:xfrm flipH="1">
            <a:off x="1935636" y="2408902"/>
            <a:ext cx="607106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CD0E916-9936-4486-BB09-4A95FC4160A3}"/>
              </a:ext>
            </a:extLst>
          </p:cNvPr>
          <p:cNvCxnSpPr>
            <a:cxnSpLocks/>
          </p:cNvCxnSpPr>
          <p:nvPr/>
        </p:nvCxnSpPr>
        <p:spPr>
          <a:xfrm flipH="1">
            <a:off x="7397098" y="4162539"/>
            <a:ext cx="6096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6C42EF6-A68B-4F09-9F9C-C3205192C41C}"/>
              </a:ext>
            </a:extLst>
          </p:cNvPr>
          <p:cNvSpPr/>
          <p:nvPr/>
        </p:nvSpPr>
        <p:spPr>
          <a:xfrm>
            <a:off x="1066799" y="3086465"/>
            <a:ext cx="1810454" cy="1496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08D16CAC-DA44-4CF3-896C-BBE8D5D6D60B}"/>
              </a:ext>
            </a:extLst>
          </p:cNvPr>
          <p:cNvSpPr/>
          <p:nvPr/>
        </p:nvSpPr>
        <p:spPr>
          <a:xfrm rot="558050">
            <a:off x="2139903" y="2945996"/>
            <a:ext cx="1178816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4BA444-4A87-442A-969B-6D73314836B3}"/>
              </a:ext>
            </a:extLst>
          </p:cNvPr>
          <p:cNvSpPr/>
          <p:nvPr/>
        </p:nvSpPr>
        <p:spPr>
          <a:xfrm>
            <a:off x="1066799" y="3686740"/>
            <a:ext cx="5602107" cy="956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E2CC31D9-5F11-4060-8BB9-0E8D0F8AB3DA}"/>
              </a:ext>
            </a:extLst>
          </p:cNvPr>
          <p:cNvSpPr/>
          <p:nvPr/>
        </p:nvSpPr>
        <p:spPr>
          <a:xfrm rot="558050">
            <a:off x="6364106" y="3505200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5E35CB-C359-4A74-BEA2-8E4987394DCF}"/>
              </a:ext>
            </a:extLst>
          </p:cNvPr>
          <p:cNvCxnSpPr>
            <a:cxnSpLocks/>
          </p:cNvCxnSpPr>
          <p:nvPr/>
        </p:nvCxnSpPr>
        <p:spPr>
          <a:xfrm flipV="1">
            <a:off x="1066800" y="1828800"/>
            <a:ext cx="0" cy="259080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62021F-22D0-4AEF-8B55-BF502CDAE3F6}"/>
              </a:ext>
            </a:extLst>
          </p:cNvPr>
          <p:cNvSpPr/>
          <p:nvPr/>
        </p:nvSpPr>
        <p:spPr>
          <a:xfrm>
            <a:off x="6082703" y="1362508"/>
            <a:ext cx="1562100" cy="77663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1313" indent="61913">
              <a:lnSpc>
                <a:spcPct val="150000"/>
              </a:lnSpc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Contacted</a:t>
            </a:r>
          </a:p>
          <a:p>
            <a:pPr marL="341313" indent="61913">
              <a:lnSpc>
                <a:spcPct val="150000"/>
              </a:lnSpc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Uncontacted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DCD88FE-9A90-4EBA-B54E-CBCEFAB37734}"/>
              </a:ext>
            </a:extLst>
          </p:cNvPr>
          <p:cNvSpPr/>
          <p:nvPr/>
        </p:nvSpPr>
        <p:spPr>
          <a:xfrm>
            <a:off x="1660822" y="1896736"/>
            <a:ext cx="5780183" cy="2265803"/>
          </a:xfrm>
          <a:custGeom>
            <a:avLst/>
            <a:gdLst>
              <a:gd name="connsiteX0" fmla="*/ 5603913 w 5603913"/>
              <a:gd name="connsiteY0" fmla="*/ 1983036 h 1983036"/>
              <a:gd name="connsiteX1" fmla="*/ 5155894 w 5603913"/>
              <a:gd name="connsiteY1" fmla="*/ 1483604 h 1983036"/>
              <a:gd name="connsiteX2" fmla="*/ 4601378 w 5603913"/>
              <a:gd name="connsiteY2" fmla="*/ 1340385 h 1983036"/>
              <a:gd name="connsiteX3" fmla="*/ 4083585 w 5603913"/>
              <a:gd name="connsiteY3" fmla="*/ 1259595 h 1983036"/>
              <a:gd name="connsiteX4" fmla="*/ 3565792 w 5603913"/>
              <a:gd name="connsiteY4" fmla="*/ 1164115 h 1983036"/>
              <a:gd name="connsiteX5" fmla="*/ 2981898 w 5603913"/>
              <a:gd name="connsiteY5" fmla="*/ 1120048 h 1983036"/>
              <a:gd name="connsiteX6" fmla="*/ 2405349 w 5603913"/>
              <a:gd name="connsiteY6" fmla="*/ 976829 h 1983036"/>
              <a:gd name="connsiteX7" fmla="*/ 1869195 w 5603913"/>
              <a:gd name="connsiteY7" fmla="*/ 958467 h 1983036"/>
              <a:gd name="connsiteX8" fmla="*/ 1333041 w 5603913"/>
              <a:gd name="connsiteY8" fmla="*/ 892366 h 1983036"/>
              <a:gd name="connsiteX9" fmla="*/ 796886 w 5603913"/>
              <a:gd name="connsiteY9" fmla="*/ 826265 h 1983036"/>
              <a:gd name="connsiteX10" fmla="*/ 370901 w 5603913"/>
              <a:gd name="connsiteY10" fmla="*/ 576549 h 1983036"/>
              <a:gd name="connsiteX11" fmla="*/ 102824 w 5603913"/>
              <a:gd name="connsiteY11" fmla="*/ 212992 h 1983036"/>
              <a:gd name="connsiteX12" fmla="*/ 0 w 5603913"/>
              <a:gd name="connsiteY12" fmla="*/ 0 h 1983036"/>
              <a:gd name="connsiteX0" fmla="*/ 5780183 w 5780183"/>
              <a:gd name="connsiteY0" fmla="*/ 2265803 h 2265803"/>
              <a:gd name="connsiteX1" fmla="*/ 5332164 w 5780183"/>
              <a:gd name="connsiteY1" fmla="*/ 1766371 h 2265803"/>
              <a:gd name="connsiteX2" fmla="*/ 4777648 w 5780183"/>
              <a:gd name="connsiteY2" fmla="*/ 1623152 h 2265803"/>
              <a:gd name="connsiteX3" fmla="*/ 4259855 w 5780183"/>
              <a:gd name="connsiteY3" fmla="*/ 1542362 h 2265803"/>
              <a:gd name="connsiteX4" fmla="*/ 3742062 w 5780183"/>
              <a:gd name="connsiteY4" fmla="*/ 1446882 h 2265803"/>
              <a:gd name="connsiteX5" fmla="*/ 3158168 w 5780183"/>
              <a:gd name="connsiteY5" fmla="*/ 1402815 h 2265803"/>
              <a:gd name="connsiteX6" fmla="*/ 2581619 w 5780183"/>
              <a:gd name="connsiteY6" fmla="*/ 1259596 h 2265803"/>
              <a:gd name="connsiteX7" fmla="*/ 2045465 w 5780183"/>
              <a:gd name="connsiteY7" fmla="*/ 1241234 h 2265803"/>
              <a:gd name="connsiteX8" fmla="*/ 1509311 w 5780183"/>
              <a:gd name="connsiteY8" fmla="*/ 1175133 h 2265803"/>
              <a:gd name="connsiteX9" fmla="*/ 973156 w 5780183"/>
              <a:gd name="connsiteY9" fmla="*/ 1109032 h 2265803"/>
              <a:gd name="connsiteX10" fmla="*/ 547171 w 5780183"/>
              <a:gd name="connsiteY10" fmla="*/ 859316 h 2265803"/>
              <a:gd name="connsiteX11" fmla="*/ 279094 w 5780183"/>
              <a:gd name="connsiteY11" fmla="*/ 495759 h 2265803"/>
              <a:gd name="connsiteX12" fmla="*/ 0 w 5780183"/>
              <a:gd name="connsiteY12" fmla="*/ 0 h 226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80183" h="2265803">
                <a:moveTo>
                  <a:pt x="5780183" y="2265803"/>
                </a:moveTo>
                <a:lnTo>
                  <a:pt x="5332164" y="1766371"/>
                </a:lnTo>
                <a:lnTo>
                  <a:pt x="4777648" y="1623152"/>
                </a:lnTo>
                <a:lnTo>
                  <a:pt x="4259855" y="1542362"/>
                </a:lnTo>
                <a:lnTo>
                  <a:pt x="3742062" y="1446882"/>
                </a:lnTo>
                <a:lnTo>
                  <a:pt x="3158168" y="1402815"/>
                </a:lnTo>
                <a:lnTo>
                  <a:pt x="2581619" y="1259596"/>
                </a:lnTo>
                <a:lnTo>
                  <a:pt x="2045465" y="1241234"/>
                </a:lnTo>
                <a:lnTo>
                  <a:pt x="1509311" y="1175133"/>
                </a:lnTo>
                <a:lnTo>
                  <a:pt x="973156" y="1109032"/>
                </a:lnTo>
                <a:lnTo>
                  <a:pt x="547171" y="859316"/>
                </a:lnTo>
                <a:lnTo>
                  <a:pt x="279094" y="495759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6EF409-1DD8-4E2F-84A8-A8C8993DCDA6}"/>
              </a:ext>
            </a:extLst>
          </p:cNvPr>
          <p:cNvCxnSpPr>
            <a:cxnSpLocks/>
          </p:cNvCxnSpPr>
          <p:nvPr/>
        </p:nvCxnSpPr>
        <p:spPr>
          <a:xfrm>
            <a:off x="649106" y="2895600"/>
            <a:ext cx="6934200" cy="9906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969434A-6161-47C4-A986-237455F6AD32}"/>
              </a:ext>
            </a:extLst>
          </p:cNvPr>
          <p:cNvSpPr/>
          <p:nvPr/>
        </p:nvSpPr>
        <p:spPr>
          <a:xfrm>
            <a:off x="3925706" y="327699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146AA949-9D9F-4ED9-BD47-97BD01237299}"/>
              </a:ext>
            </a:extLst>
          </p:cNvPr>
          <p:cNvSpPr/>
          <p:nvPr/>
        </p:nvSpPr>
        <p:spPr>
          <a:xfrm>
            <a:off x="3392306" y="320079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6C1A698A-01FB-45AF-90A9-2CCD4EB7A7E2}"/>
              </a:ext>
            </a:extLst>
          </p:cNvPr>
          <p:cNvSpPr/>
          <p:nvPr/>
        </p:nvSpPr>
        <p:spPr>
          <a:xfrm>
            <a:off x="2858906" y="3124595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4E1BBB9-94FD-4EE5-8F0B-A91E7D2ADE8B}"/>
              </a:ext>
            </a:extLst>
          </p:cNvPr>
          <p:cNvSpPr/>
          <p:nvPr/>
        </p:nvSpPr>
        <p:spPr>
          <a:xfrm>
            <a:off x="4992506" y="342860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E5A987F9-B2FD-4FAE-B93E-9DDCBADEA844}"/>
              </a:ext>
            </a:extLst>
          </p:cNvPr>
          <p:cNvSpPr/>
          <p:nvPr/>
        </p:nvSpPr>
        <p:spPr>
          <a:xfrm>
            <a:off x="4459106" y="3352405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5584BEC6-D6DC-499E-B450-9F8F9D8182F4}"/>
              </a:ext>
            </a:extLst>
          </p:cNvPr>
          <p:cNvSpPr/>
          <p:nvPr/>
        </p:nvSpPr>
        <p:spPr>
          <a:xfrm>
            <a:off x="7126106" y="3733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D92B14E0-78B2-4657-A702-11028EDE2613}"/>
              </a:ext>
            </a:extLst>
          </p:cNvPr>
          <p:cNvSpPr/>
          <p:nvPr/>
        </p:nvSpPr>
        <p:spPr>
          <a:xfrm>
            <a:off x="6592706" y="36576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FCF3E360-FADB-4498-82FB-A720314F947B}"/>
              </a:ext>
            </a:extLst>
          </p:cNvPr>
          <p:cNvSpPr/>
          <p:nvPr/>
        </p:nvSpPr>
        <p:spPr>
          <a:xfrm>
            <a:off x="6197003" y="1478918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3C1F9B16-D2B2-4F2D-AA56-26AEB9A10BD7}"/>
              </a:ext>
            </a:extLst>
          </p:cNvPr>
          <p:cNvSpPr/>
          <p:nvPr/>
        </p:nvSpPr>
        <p:spPr>
          <a:xfrm>
            <a:off x="6200431" y="180095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52516F-D96F-45A5-87F3-6FB6BE3033F3}"/>
              </a:ext>
            </a:extLst>
          </p:cNvPr>
          <p:cNvCxnSpPr>
            <a:cxnSpLocks/>
          </p:cNvCxnSpPr>
          <p:nvPr/>
        </p:nvCxnSpPr>
        <p:spPr>
          <a:xfrm>
            <a:off x="1066800" y="4419600"/>
            <a:ext cx="636410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F4E12F-3E8E-4726-BDC7-4F3FE8EB9D94}"/>
                  </a:ext>
                </a:extLst>
              </p:cNvPr>
              <p:cNvSpPr txBox="1"/>
              <p:nvPr/>
            </p:nvSpPr>
            <p:spPr>
              <a:xfrm>
                <a:off x="991843" y="155180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F4E12F-3E8E-4726-BDC7-4F3FE8EB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43" y="1551801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7500" r="-291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BEDE7D5-5839-46F0-8E5D-BC92F86B8E4C}"/>
                  </a:ext>
                </a:extLst>
              </p:cNvPr>
              <p:cNvSpPr txBox="1"/>
              <p:nvPr/>
            </p:nvSpPr>
            <p:spPr>
              <a:xfrm>
                <a:off x="7518578" y="42811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BEDE7D5-5839-46F0-8E5D-BC92F86B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578" y="4281100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9EA40-D330-488C-87A3-05C298D9C03E}"/>
                  </a:ext>
                </a:extLst>
              </p:cNvPr>
              <p:cNvSpPr txBox="1"/>
              <p:nvPr/>
            </p:nvSpPr>
            <p:spPr>
              <a:xfrm>
                <a:off x="1350731" y="4058334"/>
                <a:ext cx="47872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9EA40-D330-488C-87A3-05C298D9C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731" y="4058334"/>
                <a:ext cx="478721" cy="276999"/>
              </a:xfrm>
              <a:prstGeom prst="rect">
                <a:avLst/>
              </a:prstGeom>
              <a:blipFill>
                <a:blip r:embed="rId4"/>
                <a:stretch>
                  <a:fillRect l="-10256" r="-641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E75DC6-C077-4F84-962B-89F5CE652050}"/>
              </a:ext>
            </a:extLst>
          </p:cNvPr>
          <p:cNvCxnSpPr>
            <a:stCxn id="17" idx="1"/>
          </p:cNvCxnSpPr>
          <p:nvPr/>
        </p:nvCxnSpPr>
        <p:spPr>
          <a:xfrm flipH="1">
            <a:off x="953906" y="3086100"/>
            <a:ext cx="8382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6F8CC0DF-7373-4656-BF5B-C86D5CCA3F30}"/>
              </a:ext>
            </a:extLst>
          </p:cNvPr>
          <p:cNvSpPr/>
          <p:nvPr/>
        </p:nvSpPr>
        <p:spPr>
          <a:xfrm>
            <a:off x="1258706" y="2895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4D856E-0530-44E3-8992-A302063A100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53906" y="3238895"/>
            <a:ext cx="1905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BCADE8-EB3D-4915-90CF-BE937EAD672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953906" y="31623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5F6571F6-81D5-48B1-A99C-498D40986AEA}"/>
              </a:ext>
            </a:extLst>
          </p:cNvPr>
          <p:cNvSpPr/>
          <p:nvPr/>
        </p:nvSpPr>
        <p:spPr>
          <a:xfrm>
            <a:off x="1792106" y="29718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7CEEBF-0E59-4FBE-B19C-A88D2D38CE8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991843" y="3695700"/>
            <a:ext cx="506746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7DD4C2-E5BC-47F1-989C-A5CA3F549EA6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991843" y="3771900"/>
            <a:ext cx="560086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FC97AA1F-0B98-42A8-B1E6-7391A00EB5CB}"/>
              </a:ext>
            </a:extLst>
          </p:cNvPr>
          <p:cNvSpPr/>
          <p:nvPr/>
        </p:nvSpPr>
        <p:spPr>
          <a:xfrm>
            <a:off x="5525906" y="350480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30647402-3570-4CED-95A5-C241A7BD6371}"/>
              </a:ext>
            </a:extLst>
          </p:cNvPr>
          <p:cNvSpPr/>
          <p:nvPr/>
        </p:nvSpPr>
        <p:spPr>
          <a:xfrm>
            <a:off x="6059306" y="35814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B86380D-A265-42D6-8F2F-3B990756272E}"/>
              </a:ext>
            </a:extLst>
          </p:cNvPr>
          <p:cNvSpPr/>
          <p:nvPr/>
        </p:nvSpPr>
        <p:spPr>
          <a:xfrm>
            <a:off x="2325506" y="30480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9D70B6-455D-4029-848A-A65F95A857AF}"/>
              </a:ext>
            </a:extLst>
          </p:cNvPr>
          <p:cNvSpPr/>
          <p:nvPr/>
        </p:nvSpPr>
        <p:spPr>
          <a:xfrm>
            <a:off x="2543732" y="293621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2BAD626-8175-49A7-B628-7B7ACCF8BF88}"/>
              </a:ext>
            </a:extLst>
          </p:cNvPr>
          <p:cNvSpPr/>
          <p:nvPr/>
        </p:nvSpPr>
        <p:spPr>
          <a:xfrm>
            <a:off x="3083083" y="3004140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13C98BA-93B4-4A36-BDB8-DB06F2D67151}"/>
              </a:ext>
            </a:extLst>
          </p:cNvPr>
          <p:cNvSpPr/>
          <p:nvPr/>
        </p:nvSpPr>
        <p:spPr>
          <a:xfrm>
            <a:off x="3620188" y="305754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7E8858-0A50-4274-A82F-95D82B0FAE26}"/>
              </a:ext>
            </a:extLst>
          </p:cNvPr>
          <p:cNvSpPr/>
          <p:nvPr/>
        </p:nvSpPr>
        <p:spPr>
          <a:xfrm>
            <a:off x="4158738" y="308695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59E1B65-6DB8-4BDA-AACF-170BDC6F1853}"/>
              </a:ext>
            </a:extLst>
          </p:cNvPr>
          <p:cNvSpPr/>
          <p:nvPr/>
        </p:nvSpPr>
        <p:spPr>
          <a:xfrm>
            <a:off x="4736067" y="322625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364AFE2-55A3-471C-A811-D2A3836BAEC2}"/>
              </a:ext>
            </a:extLst>
          </p:cNvPr>
          <p:cNvSpPr/>
          <p:nvPr/>
        </p:nvSpPr>
        <p:spPr>
          <a:xfrm>
            <a:off x="5313396" y="3277094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396B9-82BD-4D6D-BC0C-583E12F4452A}"/>
              </a:ext>
            </a:extLst>
          </p:cNvPr>
          <p:cNvSpPr/>
          <p:nvPr/>
        </p:nvSpPr>
        <p:spPr>
          <a:xfrm>
            <a:off x="5846669" y="3364218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1EBF66E-2ED9-454B-8348-E468F7AD2348}"/>
              </a:ext>
            </a:extLst>
          </p:cNvPr>
          <p:cNvSpPr/>
          <p:nvPr/>
        </p:nvSpPr>
        <p:spPr>
          <a:xfrm>
            <a:off x="6380069" y="3450302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2F9B919-615F-4D0C-B5F5-4FCC1067B4F4}"/>
              </a:ext>
            </a:extLst>
          </p:cNvPr>
          <p:cNvSpPr/>
          <p:nvPr/>
        </p:nvSpPr>
        <p:spPr>
          <a:xfrm>
            <a:off x="6930240" y="3606052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9CF2AB4-0C79-43B0-B2C3-B778829BC614}"/>
              </a:ext>
            </a:extLst>
          </p:cNvPr>
          <p:cNvSpPr/>
          <p:nvPr/>
        </p:nvSpPr>
        <p:spPr>
          <a:xfrm>
            <a:off x="7348037" y="407502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15D37CE-5B4D-4906-8BA6-EFC393BFAF1C}"/>
              </a:ext>
            </a:extLst>
          </p:cNvPr>
          <p:cNvSpPr/>
          <p:nvPr/>
        </p:nvSpPr>
        <p:spPr>
          <a:xfrm>
            <a:off x="2129178" y="2686983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191C9B8-D712-4265-8A3E-B163A04F0599}"/>
              </a:ext>
            </a:extLst>
          </p:cNvPr>
          <p:cNvSpPr/>
          <p:nvPr/>
        </p:nvSpPr>
        <p:spPr>
          <a:xfrm>
            <a:off x="1859832" y="233270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27FCD4-0525-471C-AADB-045F751505ED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2408902"/>
            <a:ext cx="3996" cy="17536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BEA04BE-54E6-4994-A1F1-714C61B56582}"/>
              </a:ext>
            </a:extLst>
          </p:cNvPr>
          <p:cNvSpPr txBox="1"/>
          <p:nvPr/>
        </p:nvSpPr>
        <p:spPr>
          <a:xfrm>
            <a:off x="7204436" y="3014990"/>
            <a:ext cx="128602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Flight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FB2BE6-D50D-4B9A-A793-123C885DB973}"/>
                  </a:ext>
                </a:extLst>
              </p:cNvPr>
              <p:cNvSpPr txBox="1"/>
              <p:nvPr/>
            </p:nvSpPr>
            <p:spPr>
              <a:xfrm>
                <a:off x="725995" y="3579314"/>
                <a:ext cx="24288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FB2BE6-D50D-4B9A-A793-123C885DB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95" y="3579314"/>
                <a:ext cx="242887" cy="276999"/>
              </a:xfrm>
              <a:prstGeom prst="rect">
                <a:avLst/>
              </a:prstGeom>
              <a:blipFill>
                <a:blip r:embed="rId5"/>
                <a:stretch>
                  <a:fillRect l="-20000" r="-75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1368F3-BA59-4FD9-BB36-DB4728A3AA06}"/>
                  </a:ext>
                </a:extLst>
              </p:cNvPr>
              <p:cNvSpPr txBox="1"/>
              <p:nvPr/>
            </p:nvSpPr>
            <p:spPr>
              <a:xfrm>
                <a:off x="463331" y="3021390"/>
                <a:ext cx="53008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1368F3-BA59-4FD9-BB36-DB4728A3A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31" y="3021390"/>
                <a:ext cx="530081" cy="276999"/>
              </a:xfrm>
              <a:prstGeom prst="rect">
                <a:avLst/>
              </a:prstGeom>
              <a:blipFill>
                <a:blip r:embed="rId6"/>
                <a:stretch>
                  <a:fillRect l="-8046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B9784C-BC73-4747-8B50-DACB6D820610}"/>
                  </a:ext>
                </a:extLst>
              </p:cNvPr>
              <p:cNvSpPr txBox="1"/>
              <p:nvPr/>
            </p:nvSpPr>
            <p:spPr>
              <a:xfrm>
                <a:off x="457171" y="3311802"/>
                <a:ext cx="53008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B9784C-BC73-4747-8B50-DACB6D82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1" y="3311802"/>
                <a:ext cx="530081" cy="276999"/>
              </a:xfrm>
              <a:prstGeom prst="rect">
                <a:avLst/>
              </a:prstGeom>
              <a:blipFill>
                <a:blip r:embed="rId7"/>
                <a:stretch>
                  <a:fillRect l="-9195" r="-229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6493996-B854-4E36-9C00-259346D9B6CB}"/>
              </a:ext>
            </a:extLst>
          </p:cNvPr>
          <p:cNvCxnSpPr>
            <a:cxnSpLocks/>
          </p:cNvCxnSpPr>
          <p:nvPr/>
        </p:nvCxnSpPr>
        <p:spPr>
          <a:xfrm flipH="1">
            <a:off x="991843" y="4267200"/>
            <a:ext cx="31540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DD4C332-44F0-4FD1-B8D2-EAF2F46A71D2}"/>
              </a:ext>
            </a:extLst>
          </p:cNvPr>
          <p:cNvCxnSpPr>
            <a:cxnSpLocks/>
          </p:cNvCxnSpPr>
          <p:nvPr/>
        </p:nvCxnSpPr>
        <p:spPr>
          <a:xfrm flipV="1">
            <a:off x="1219200" y="4002226"/>
            <a:ext cx="0" cy="2515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532006-213D-4A08-8740-CDF020C44492}"/>
              </a:ext>
            </a:extLst>
          </p:cNvPr>
          <p:cNvCxnSpPr>
            <a:cxnSpLocks/>
          </p:cNvCxnSpPr>
          <p:nvPr/>
        </p:nvCxnSpPr>
        <p:spPr>
          <a:xfrm>
            <a:off x="1219200" y="4419601"/>
            <a:ext cx="0" cy="22859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9A83F52-BB20-402D-A2B3-8BBAD0BCB15D}"/>
                  </a:ext>
                </a:extLst>
              </p:cNvPr>
              <p:cNvSpPr txBox="1"/>
              <p:nvPr/>
            </p:nvSpPr>
            <p:spPr>
              <a:xfrm>
                <a:off x="1920509" y="3928280"/>
                <a:ext cx="3616795" cy="4276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:endParaRPr lang="en-US" sz="90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9A83F52-BB20-402D-A2B3-8BBAD0BC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509" y="3928280"/>
                <a:ext cx="3616795" cy="42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0848DF0-AEE8-45D7-89BA-22FEAA361852}"/>
                  </a:ext>
                </a:extLst>
              </p:cNvPr>
              <p:cNvSpPr txBox="1"/>
              <p:nvPr/>
            </p:nvSpPr>
            <p:spPr>
              <a:xfrm>
                <a:off x="6495365" y="3928560"/>
                <a:ext cx="47852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0848DF0-AEE8-45D7-89BA-22FEAA361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65" y="3928560"/>
                <a:ext cx="478528" cy="215444"/>
              </a:xfrm>
              <a:prstGeom prst="rect">
                <a:avLst/>
              </a:prstGeom>
              <a:blipFill>
                <a:blip r:embed="rId9"/>
                <a:stretch>
                  <a:fillRect l="-8974" r="-897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B14E828-70B1-4ADE-8CD0-403AEABB6256}"/>
                  </a:ext>
                </a:extLst>
              </p:cNvPr>
              <p:cNvSpPr txBox="1"/>
              <p:nvPr/>
            </p:nvSpPr>
            <p:spPr>
              <a:xfrm>
                <a:off x="1558029" y="2722660"/>
                <a:ext cx="47852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B14E828-70B1-4ADE-8CD0-403AEABB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029" y="2722660"/>
                <a:ext cx="478528" cy="215444"/>
              </a:xfrm>
              <a:prstGeom prst="rect">
                <a:avLst/>
              </a:prstGeom>
              <a:blipFill>
                <a:blip r:embed="rId10"/>
                <a:stretch>
                  <a:fillRect l="-8974" r="-897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14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277</Words>
  <Application>Microsoft Office PowerPoint</Application>
  <PresentationFormat>On-screen Show (4:3)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Leonardo Pinero-Perez</cp:lastModifiedBy>
  <cp:revision>81</cp:revision>
  <dcterms:created xsi:type="dcterms:W3CDTF">2006-08-16T00:00:00Z</dcterms:created>
  <dcterms:modified xsi:type="dcterms:W3CDTF">2019-05-13T12:13:05Z</dcterms:modified>
</cp:coreProperties>
</file>