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1038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Elbow Connector 75"/>
          <p:cNvCxnSpPr>
            <a:stCxn id="91" idx="1"/>
            <a:endCxn id="19" idx="3"/>
          </p:cNvCxnSpPr>
          <p:nvPr/>
        </p:nvCxnSpPr>
        <p:spPr>
          <a:xfrm rot="10800000">
            <a:off x="2819400" y="4114800"/>
            <a:ext cx="982980" cy="228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Internal Storage 9"/>
          <p:cNvSpPr/>
          <p:nvPr/>
        </p:nvSpPr>
        <p:spPr>
          <a:xfrm>
            <a:off x="3733800" y="762000"/>
            <a:ext cx="1828800" cy="9906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Geo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Geographical Bounds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Airports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Flight Manifests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3733800" y="1905000"/>
            <a:ext cx="1828800" cy="9144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 Data: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Simulation Suite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3" name="Flowchart: Internal Storage 12"/>
          <p:cNvSpPr/>
          <p:nvPr/>
        </p:nvSpPr>
        <p:spPr>
          <a:xfrm>
            <a:off x="3733800" y="2971800"/>
            <a:ext cx="1828800" cy="762000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 Settings: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Simulated Objects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Object Paths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66800" y="685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Environment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1447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Simulated Objects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800" y="22098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Settings and Preview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862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Execute Algorithm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66800" y="5562600"/>
            <a:ext cx="17526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View Results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00800" y="838200"/>
            <a:ext cx="1905000" cy="762000"/>
            <a:chOff x="6248400" y="533400"/>
            <a:chExt cx="1905000" cy="762000"/>
          </a:xfrm>
        </p:grpSpPr>
        <p:sp>
          <p:nvSpPr>
            <p:cNvPr id="14" name="Rectangle 13"/>
            <p:cNvSpPr/>
            <p:nvPr/>
          </p:nvSpPr>
          <p:spPr>
            <a:xfrm>
              <a:off x="6248400" y="533400"/>
              <a:ext cx="1905000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61913">
                <a:lnSpc>
                  <a:spcPct val="150000"/>
                </a:lnSpc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User Workflow</a:t>
              </a:r>
            </a:p>
            <a:p>
              <a:pPr marL="511175" indent="61913">
                <a:lnSpc>
                  <a:spcPct val="150000"/>
                </a:lnSpc>
              </a:pPr>
              <a:r>
                <a:rPr lang="en-US" sz="14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Dataflow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6400800" y="762000"/>
              <a:ext cx="3810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6400800" y="10668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Elbow Connector 27"/>
          <p:cNvCxnSpPr>
            <a:stCxn id="4" idx="2"/>
            <a:endCxn id="10" idx="3"/>
          </p:cNvCxnSpPr>
          <p:nvPr/>
        </p:nvCxnSpPr>
        <p:spPr>
          <a:xfrm rot="10800000">
            <a:off x="5562600" y="1257300"/>
            <a:ext cx="1219200" cy="1295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4" idx="2"/>
            <a:endCxn id="12" idx="3"/>
          </p:cNvCxnSpPr>
          <p:nvPr/>
        </p:nvCxnSpPr>
        <p:spPr>
          <a:xfrm rot="10800000">
            <a:off x="5562600" y="2362200"/>
            <a:ext cx="1219200" cy="1905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2"/>
            <a:endCxn id="13" idx="3"/>
          </p:cNvCxnSpPr>
          <p:nvPr/>
        </p:nvCxnSpPr>
        <p:spPr>
          <a:xfrm rot="10800000" flipV="1">
            <a:off x="5562600" y="2552700"/>
            <a:ext cx="1219200" cy="800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3" idx="1"/>
            <a:endCxn id="18" idx="3"/>
          </p:cNvCxnSpPr>
          <p:nvPr/>
        </p:nvCxnSpPr>
        <p:spPr>
          <a:xfrm rot="10800000">
            <a:off x="2819400" y="2438400"/>
            <a:ext cx="914400" cy="9144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1"/>
            <a:endCxn id="17" idx="3"/>
          </p:cNvCxnSpPr>
          <p:nvPr/>
        </p:nvCxnSpPr>
        <p:spPr>
          <a:xfrm rot="10800000">
            <a:off x="2819400" y="1676400"/>
            <a:ext cx="914400" cy="685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0" idx="1"/>
            <a:endCxn id="16" idx="3"/>
          </p:cNvCxnSpPr>
          <p:nvPr/>
        </p:nvCxnSpPr>
        <p:spPr>
          <a:xfrm rot="10800000">
            <a:off x="2819400" y="914400"/>
            <a:ext cx="914400" cy="342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  <a:endCxn id="16" idx="2"/>
          </p:cNvCxnSpPr>
          <p:nvPr/>
        </p:nvCxnSpPr>
        <p:spPr>
          <a:xfrm flipV="1">
            <a:off x="1943100" y="1143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8" idx="0"/>
            <a:endCxn id="17" idx="2"/>
          </p:cNvCxnSpPr>
          <p:nvPr/>
        </p:nvCxnSpPr>
        <p:spPr>
          <a:xfrm flipV="1">
            <a:off x="1943100" y="1905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laque 57"/>
          <p:cNvSpPr/>
          <p:nvPr/>
        </p:nvSpPr>
        <p:spPr>
          <a:xfrm>
            <a:off x="1143000" y="29718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Pre-execution Preview Plot</a:t>
            </a:r>
          </a:p>
        </p:txBody>
      </p:sp>
      <p:cxnSp>
        <p:nvCxnSpPr>
          <p:cNvPr id="59" name="Straight Arrow Connector 58"/>
          <p:cNvCxnSpPr>
            <a:stCxn id="58" idx="0"/>
            <a:endCxn id="18" idx="2"/>
          </p:cNvCxnSpPr>
          <p:nvPr/>
        </p:nvCxnSpPr>
        <p:spPr>
          <a:xfrm flipV="1">
            <a:off x="1943100" y="26670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58" idx="1"/>
            <a:endCxn id="4" idx="4"/>
          </p:cNvCxnSpPr>
          <p:nvPr/>
        </p:nvCxnSpPr>
        <p:spPr>
          <a:xfrm rot="10800000" flipH="1">
            <a:off x="1143000" y="2552700"/>
            <a:ext cx="6705600" cy="723900"/>
          </a:xfrm>
          <a:prstGeom prst="bentConnector5">
            <a:avLst>
              <a:gd name="adj1" fmla="val -4077"/>
              <a:gd name="adj2" fmla="val -409907"/>
              <a:gd name="adj3" fmla="val 10340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0"/>
            <a:endCxn id="58" idx="2"/>
          </p:cNvCxnSpPr>
          <p:nvPr/>
        </p:nvCxnSpPr>
        <p:spPr>
          <a:xfrm flipV="1">
            <a:off x="1943100" y="3581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4" idx="3"/>
            <a:endCxn id="91" idx="3"/>
          </p:cNvCxnSpPr>
          <p:nvPr/>
        </p:nvCxnSpPr>
        <p:spPr>
          <a:xfrm rot="5400000">
            <a:off x="5909310" y="2937510"/>
            <a:ext cx="1066800" cy="174498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34200" y="2971800"/>
            <a:ext cx="304800" cy="22860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Elbow Connector 112"/>
          <p:cNvCxnSpPr>
            <a:stCxn id="116" idx="3"/>
            <a:endCxn id="112" idx="2"/>
          </p:cNvCxnSpPr>
          <p:nvPr/>
        </p:nvCxnSpPr>
        <p:spPr>
          <a:xfrm flipV="1">
            <a:off x="5715000" y="3200400"/>
            <a:ext cx="1371600" cy="952500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5486400" y="4038600"/>
            <a:ext cx="228600" cy="228600"/>
          </a:xfrm>
          <a:prstGeom prst="rect">
            <a:avLst/>
          </a:prstGeom>
          <a:noFill/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6781800" y="1828800"/>
            <a:ext cx="1066800" cy="14478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sp>
        <p:nvSpPr>
          <p:cNvPr id="125" name="Plaque 124"/>
          <p:cNvSpPr/>
          <p:nvPr/>
        </p:nvSpPr>
        <p:spPr>
          <a:xfrm>
            <a:off x="1143000" y="46482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3-D Visualization</a:t>
            </a:r>
          </a:p>
        </p:txBody>
      </p:sp>
      <p:cxnSp>
        <p:nvCxnSpPr>
          <p:cNvPr id="126" name="Straight Arrow Connector 125"/>
          <p:cNvCxnSpPr>
            <a:stCxn id="125" idx="0"/>
            <a:endCxn id="19" idx="2"/>
          </p:cNvCxnSpPr>
          <p:nvPr/>
        </p:nvCxnSpPr>
        <p:spPr>
          <a:xfrm flipV="1">
            <a:off x="1943100" y="43434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Plaque 134"/>
          <p:cNvSpPr/>
          <p:nvPr/>
        </p:nvSpPr>
        <p:spPr>
          <a:xfrm>
            <a:off x="3886200" y="5486400"/>
            <a:ext cx="1600200" cy="609600"/>
          </a:xfrm>
          <a:prstGeom prst="plaque">
            <a:avLst/>
          </a:prstGeom>
          <a:solidFill>
            <a:schemeClr val="bg1">
              <a:lumMod val="6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Iteration History Plots</a:t>
            </a:r>
          </a:p>
        </p:txBody>
      </p:sp>
      <p:cxnSp>
        <p:nvCxnSpPr>
          <p:cNvPr id="136" name="Straight Arrow Connector 135"/>
          <p:cNvCxnSpPr>
            <a:stCxn id="20" idx="0"/>
            <a:endCxn id="125" idx="2"/>
          </p:cNvCxnSpPr>
          <p:nvPr/>
        </p:nvCxnSpPr>
        <p:spPr>
          <a:xfrm flipV="1">
            <a:off x="1943100" y="5257800"/>
            <a:ext cx="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35" idx="1"/>
            <a:endCxn id="20" idx="3"/>
          </p:cNvCxnSpPr>
          <p:nvPr/>
        </p:nvCxnSpPr>
        <p:spPr>
          <a:xfrm flipH="1">
            <a:off x="2819400" y="5791200"/>
            <a:ext cx="1066800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12"/>
          <p:cNvCxnSpPr>
            <a:stCxn id="125" idx="3"/>
            <a:endCxn id="4" idx="4"/>
          </p:cNvCxnSpPr>
          <p:nvPr/>
        </p:nvCxnSpPr>
        <p:spPr>
          <a:xfrm flipV="1">
            <a:off x="2743200" y="2552700"/>
            <a:ext cx="5105400" cy="2400300"/>
          </a:xfrm>
          <a:prstGeom prst="bentConnector3">
            <a:avLst>
              <a:gd name="adj1" fmla="val 1044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12"/>
          <p:cNvCxnSpPr>
            <a:stCxn id="135" idx="0"/>
            <a:endCxn id="4" idx="4"/>
          </p:cNvCxnSpPr>
          <p:nvPr/>
        </p:nvCxnSpPr>
        <p:spPr>
          <a:xfrm rot="5400000" flipH="1" flipV="1">
            <a:off x="4800600" y="2438400"/>
            <a:ext cx="2933700" cy="3162300"/>
          </a:xfrm>
          <a:prstGeom prst="bentConnector4">
            <a:avLst>
              <a:gd name="adj1" fmla="val 11111"/>
              <a:gd name="adj2" fmla="val 10722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Manual Operation 90"/>
          <p:cNvSpPr/>
          <p:nvPr/>
        </p:nvSpPr>
        <p:spPr>
          <a:xfrm>
            <a:off x="3581400" y="3962400"/>
            <a:ext cx="2209800" cy="762000"/>
          </a:xfrm>
          <a:prstGeom prst="flowChartManualOperation">
            <a:avLst/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Core Algorithm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Generates Results</a:t>
            </a:r>
          </a:p>
          <a:p>
            <a:pPr>
              <a:buFont typeface="Arial" pitchFamily="34" charset="0"/>
              <a:buChar char="•"/>
            </a:pPr>
            <a:r>
              <a:rPr lang="en-US" sz="11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Uses Path Data</a:t>
            </a:r>
            <a:endParaRPr lang="en-US" sz="1400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/>
          <p:cNvSpPr/>
          <p:nvPr/>
        </p:nvSpPr>
        <p:spPr>
          <a:xfrm>
            <a:off x="5791200" y="1752600"/>
            <a:ext cx="2286000" cy="1219200"/>
          </a:xfrm>
          <a:prstGeom prst="flowChartPredefinedProcess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Simulation:</a:t>
            </a:r>
          </a:p>
          <a:p>
            <a:pPr algn="ctr"/>
            <a:r>
              <a:rPr lang="en-US" sz="1200" i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Generates flight path contact with simulated objects</a:t>
            </a:r>
          </a:p>
        </p:txBody>
      </p:sp>
      <p:sp>
        <p:nvSpPr>
          <p:cNvPr id="3" name="Can 2"/>
          <p:cNvSpPr/>
          <p:nvPr/>
        </p:nvSpPr>
        <p:spPr>
          <a:xfrm>
            <a:off x="3657600" y="1676400"/>
            <a:ext cx="1066800" cy="1371600"/>
          </a:xfrm>
          <a:prstGeom prst="can">
            <a:avLst/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</a:p>
        </p:txBody>
      </p:sp>
      <p:cxnSp>
        <p:nvCxnSpPr>
          <p:cNvPr id="18" name="Straight Arrow Connector 17"/>
          <p:cNvCxnSpPr>
            <a:stCxn id="3" idx="2"/>
            <a:endCxn id="40" idx="0"/>
          </p:cNvCxnSpPr>
          <p:nvPr/>
        </p:nvCxnSpPr>
        <p:spPr>
          <a:xfrm flipH="1">
            <a:off x="2895600" y="2362200"/>
            <a:ext cx="762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1"/>
            <a:endCxn id="3" idx="4"/>
          </p:cNvCxnSpPr>
          <p:nvPr/>
        </p:nvCxnSpPr>
        <p:spPr>
          <a:xfrm flipH="1">
            <a:off x="4724400" y="23622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59"/>
          <p:cNvCxnSpPr>
            <a:stCxn id="39" idx="1"/>
            <a:endCxn id="58" idx="1"/>
          </p:cNvCxnSpPr>
          <p:nvPr/>
        </p:nvCxnSpPr>
        <p:spPr>
          <a:xfrm rot="16200000" flipH="1">
            <a:off x="2686050" y="3524250"/>
            <a:ext cx="914400" cy="2400300"/>
          </a:xfrm>
          <a:prstGeom prst="bentConnector3">
            <a:avLst>
              <a:gd name="adj1" fmla="val 125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8" idx="3"/>
            <a:endCxn id="53" idx="1"/>
          </p:cNvCxnSpPr>
          <p:nvPr/>
        </p:nvCxnSpPr>
        <p:spPr>
          <a:xfrm flipV="1">
            <a:off x="4343400" y="4267200"/>
            <a:ext cx="0" cy="304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59"/>
          <p:cNvCxnSpPr>
            <a:stCxn id="3" idx="3"/>
            <a:endCxn id="39" idx="3"/>
          </p:cNvCxnSpPr>
          <p:nvPr/>
        </p:nvCxnSpPr>
        <p:spPr>
          <a:xfrm rot="5400000">
            <a:off x="2762250" y="2228850"/>
            <a:ext cx="609600" cy="22479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59"/>
          <p:cNvCxnSpPr>
            <a:stCxn id="53" idx="3"/>
            <a:endCxn id="2" idx="2"/>
          </p:cNvCxnSpPr>
          <p:nvPr/>
        </p:nvCxnSpPr>
        <p:spPr>
          <a:xfrm rot="5400000" flipH="1" flipV="1">
            <a:off x="5295900" y="2019300"/>
            <a:ext cx="685800" cy="25908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nip Diagonal Corner Rectangle 38"/>
          <p:cNvSpPr/>
          <p:nvPr/>
        </p:nvSpPr>
        <p:spPr>
          <a:xfrm>
            <a:off x="990600" y="36576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Newly altered path</a:t>
            </a:r>
          </a:p>
        </p:txBody>
      </p:sp>
      <p:sp>
        <p:nvSpPr>
          <p:cNvPr id="40" name="Snip Diagonal Corner Rectangle 39"/>
          <p:cNvSpPr/>
          <p:nvPr/>
        </p:nvSpPr>
        <p:spPr>
          <a:xfrm>
            <a:off x="990600" y="2057400"/>
            <a:ext cx="19050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w="76200" cmpd="tri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Initial path</a:t>
            </a:r>
          </a:p>
        </p:txBody>
      </p:sp>
      <p:sp>
        <p:nvSpPr>
          <p:cNvPr id="53" name="Snip Diagonal Corner Rectangle 52"/>
          <p:cNvSpPr/>
          <p:nvPr/>
        </p:nvSpPr>
        <p:spPr>
          <a:xfrm>
            <a:off x="3352800" y="36576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Assess properties of contacted points</a:t>
            </a:r>
          </a:p>
        </p:txBody>
      </p:sp>
      <p:sp>
        <p:nvSpPr>
          <p:cNvPr id="58" name="Snip Diagonal Corner Rectangle 57"/>
          <p:cNvSpPr/>
          <p:nvPr/>
        </p:nvSpPr>
        <p:spPr>
          <a:xfrm>
            <a:off x="33528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Tuned path alteration</a:t>
            </a:r>
          </a:p>
        </p:txBody>
      </p:sp>
      <p:sp>
        <p:nvSpPr>
          <p:cNvPr id="63" name="Snip Diagonal Corner Rectangle 62"/>
          <p:cNvSpPr/>
          <p:nvPr/>
        </p:nvSpPr>
        <p:spPr>
          <a:xfrm>
            <a:off x="5715000" y="3581400"/>
            <a:ext cx="2438400" cy="7620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Compute the resulting cost  from previous path alteration</a:t>
            </a:r>
          </a:p>
        </p:txBody>
      </p:sp>
      <p:sp>
        <p:nvSpPr>
          <p:cNvPr id="64" name="Snip Diagonal Corner Rectangle 63"/>
          <p:cNvSpPr/>
          <p:nvPr/>
        </p:nvSpPr>
        <p:spPr>
          <a:xfrm>
            <a:off x="5943600" y="4572000"/>
            <a:ext cx="1981200" cy="609600"/>
          </a:xfrm>
          <a:prstGeom prst="snip2DiagRect">
            <a:avLst>
              <a:gd name="adj1" fmla="val 0"/>
              <a:gd name="adj2" fmla="val 37537"/>
            </a:avLst>
          </a:prstGeom>
          <a:solidFill>
            <a:schemeClr val="bg1">
              <a:lumMod val="95000"/>
            </a:schemeClr>
          </a:solidFill>
          <a:ln cmpd="thickThin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Update tuning parameter vector</a:t>
            </a:r>
          </a:p>
        </p:txBody>
      </p:sp>
      <p:cxnSp>
        <p:nvCxnSpPr>
          <p:cNvPr id="65" name="Straight Arrow Connector 64"/>
          <p:cNvCxnSpPr>
            <a:stCxn id="64" idx="3"/>
            <a:endCxn id="63" idx="1"/>
          </p:cNvCxnSpPr>
          <p:nvPr/>
        </p:nvCxnSpPr>
        <p:spPr>
          <a:xfrm flipV="1">
            <a:off x="6934200" y="43434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2"/>
            <a:endCxn id="53" idx="0"/>
          </p:cNvCxnSpPr>
          <p:nvPr/>
        </p:nvCxnSpPr>
        <p:spPr>
          <a:xfrm flipH="1">
            <a:off x="5334000" y="3962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0"/>
            <a:endCxn id="64" idx="2"/>
          </p:cNvCxnSpPr>
          <p:nvPr/>
        </p:nvCxnSpPr>
        <p:spPr>
          <a:xfrm>
            <a:off x="5334000" y="487680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traight Arrow Connector 115"/>
          <p:cNvCxnSpPr>
            <a:stCxn id="32" idx="7"/>
          </p:cNvCxnSpPr>
          <p:nvPr/>
        </p:nvCxnSpPr>
        <p:spPr>
          <a:xfrm flipH="1">
            <a:off x="6019800" y="2624278"/>
            <a:ext cx="880922" cy="5761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5943600" y="2438400"/>
            <a:ext cx="838200" cy="2286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4038600" y="2286000"/>
            <a:ext cx="838200" cy="838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0"/>
          </p:cNvCxnSpPr>
          <p:nvPr/>
        </p:nvCxnSpPr>
        <p:spPr>
          <a:xfrm flipH="1">
            <a:off x="4800600" y="2971800"/>
            <a:ext cx="38100" cy="15240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9" idx="2"/>
          </p:cNvCxnSpPr>
          <p:nvPr/>
        </p:nvCxnSpPr>
        <p:spPr>
          <a:xfrm>
            <a:off x="2819400" y="3467100"/>
            <a:ext cx="1447800" cy="4191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2"/>
          </p:cNvCxnSpPr>
          <p:nvPr/>
        </p:nvCxnSpPr>
        <p:spPr>
          <a:xfrm>
            <a:off x="1066800" y="3848100"/>
            <a:ext cx="990600" cy="381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895600" y="2438400"/>
            <a:ext cx="533400" cy="10333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0" idx="3"/>
          </p:cNvCxnSpPr>
          <p:nvPr/>
        </p:nvCxnSpPr>
        <p:spPr>
          <a:xfrm flipV="1">
            <a:off x="1100278" y="3276600"/>
            <a:ext cx="804722" cy="65232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9" idx="3"/>
            <a:endCxn id="23" idx="2"/>
          </p:cNvCxnSpPr>
          <p:nvPr/>
        </p:nvCxnSpPr>
        <p:spPr>
          <a:xfrm flipV="1">
            <a:off x="2852878" y="1905000"/>
            <a:ext cx="842822" cy="1642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1" idx="5"/>
            <a:endCxn id="23" idx="2"/>
          </p:cNvCxnSpPr>
          <p:nvPr/>
        </p:nvCxnSpPr>
        <p:spPr>
          <a:xfrm flipH="1" flipV="1">
            <a:off x="3695700" y="1905000"/>
            <a:ext cx="1223822" cy="12619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2" idx="6"/>
            <a:endCxn id="23" idx="2"/>
          </p:cNvCxnSpPr>
          <p:nvPr/>
        </p:nvCxnSpPr>
        <p:spPr>
          <a:xfrm flipH="1" flipV="1">
            <a:off x="3695700" y="1905000"/>
            <a:ext cx="3238500" cy="8001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0" idx="3"/>
            <a:endCxn id="23" idx="3"/>
          </p:cNvCxnSpPr>
          <p:nvPr/>
        </p:nvCxnSpPr>
        <p:spPr>
          <a:xfrm flipV="1">
            <a:off x="1100278" y="1790700"/>
            <a:ext cx="2709722" cy="21382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2" idx="7"/>
            <a:endCxn id="22" idx="1"/>
          </p:cNvCxnSpPr>
          <p:nvPr/>
        </p:nvCxnSpPr>
        <p:spPr>
          <a:xfrm flipH="1">
            <a:off x="4724400" y="2624278"/>
            <a:ext cx="2176322" cy="145242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1" idx="0"/>
            <a:endCxn id="22" idx="2"/>
          </p:cNvCxnSpPr>
          <p:nvPr/>
        </p:nvCxnSpPr>
        <p:spPr>
          <a:xfrm>
            <a:off x="4838700" y="2971800"/>
            <a:ext cx="0" cy="12192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2"/>
            <a:endCxn id="22" idx="3"/>
          </p:cNvCxnSpPr>
          <p:nvPr/>
        </p:nvCxnSpPr>
        <p:spPr>
          <a:xfrm>
            <a:off x="2819400" y="3467100"/>
            <a:ext cx="2133600" cy="609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2"/>
            <a:endCxn id="22" idx="1"/>
          </p:cNvCxnSpPr>
          <p:nvPr/>
        </p:nvCxnSpPr>
        <p:spPr>
          <a:xfrm>
            <a:off x="1066800" y="3848100"/>
            <a:ext cx="3657600" cy="2286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05200" y="1447800"/>
            <a:ext cx="1524000" cy="304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609600" y="2438400"/>
            <a:ext cx="7543800" cy="152400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mond 21"/>
          <p:cNvSpPr/>
          <p:nvPr/>
        </p:nvSpPr>
        <p:spPr>
          <a:xfrm>
            <a:off x="4724400" y="3962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3581400" y="16764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19400" y="3352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66800" y="3733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724400" y="2971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05600" y="25908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810000" y="1676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Last seen location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29200" y="3810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Location of first contact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33400" y="34290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Flight node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Diamond 100"/>
          <p:cNvSpPr/>
          <p:nvPr/>
        </p:nvSpPr>
        <p:spPr>
          <a:xfrm>
            <a:off x="4419600" y="33528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Diamond 101"/>
          <p:cNvSpPr/>
          <p:nvPr/>
        </p:nvSpPr>
        <p:spPr>
          <a:xfrm>
            <a:off x="4114800" y="27432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iamond 102"/>
          <p:cNvSpPr/>
          <p:nvPr/>
        </p:nvSpPr>
        <p:spPr>
          <a:xfrm>
            <a:off x="3810000" y="2133600"/>
            <a:ext cx="228600" cy="2286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7543800" y="25908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Flight Path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590800" y="14478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Sim Object Path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5638800" y="1371600"/>
            <a:ext cx="2057400" cy="762000"/>
            <a:chOff x="5943600" y="3352800"/>
            <a:chExt cx="2057400" cy="762000"/>
          </a:xfrm>
        </p:grpSpPr>
        <p:sp>
          <p:nvSpPr>
            <p:cNvPr id="127" name="Rectangle 126"/>
            <p:cNvSpPr/>
            <p:nvPr/>
          </p:nvSpPr>
          <p:spPr>
            <a:xfrm>
              <a:off x="5943600" y="3352800"/>
              <a:ext cx="2057400" cy="7620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Alteration Vector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Distance Vector</a:t>
              </a:r>
              <a:endPara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>
              <a:off x="6096000" y="3581400"/>
              <a:ext cx="609600" cy="0"/>
            </a:xfrm>
            <a:prstGeom prst="straightConnector1">
              <a:avLst/>
            </a:prstGeom>
            <a:ln w="571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096000" y="3886200"/>
              <a:ext cx="533400" cy="0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066800" y="1620561"/>
            <a:ext cx="3505200" cy="46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oup 10"/>
          <p:cNvGrpSpPr/>
          <p:nvPr/>
        </p:nvGrpSpPr>
        <p:grpSpPr>
          <a:xfrm>
            <a:off x="4648200" y="3124200"/>
            <a:ext cx="2057400" cy="1143000"/>
            <a:chOff x="4648200" y="2971800"/>
            <a:chExt cx="2209800" cy="1066800"/>
          </a:xfrm>
        </p:grpSpPr>
        <p:sp>
          <p:nvSpPr>
            <p:cNvPr id="4" name="Rectangle 3"/>
            <p:cNvSpPr/>
            <p:nvPr/>
          </p:nvSpPr>
          <p:spPr>
            <a:xfrm>
              <a:off x="4648200" y="2971800"/>
              <a:ext cx="2209800" cy="1066800"/>
            </a:xfrm>
            <a:prstGeom prst="rect">
              <a:avLst/>
            </a:prstGeom>
            <a:solidFill>
              <a:schemeClr val="bg1"/>
            </a:solidFill>
            <a:ln cmpd="thickThin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Flight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Sim Object Path</a:t>
              </a:r>
            </a:p>
            <a:p>
              <a:pPr marL="511175" indent="288925">
                <a:lnSpc>
                  <a:spcPct val="150000"/>
                </a:lnSpc>
                <a:spcBef>
                  <a:spcPts val="10"/>
                </a:spcBef>
              </a:pPr>
              <a:r>
                <a:rPr lang="en-US" sz="1200" dirty="0" smtClea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Contacted Nodes</a:t>
              </a:r>
              <a:endParaRPr lang="en-US" sz="1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800600" y="32004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800600" y="3505200"/>
              <a:ext cx="457200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876800" y="3810000"/>
              <a:ext cx="457200" cy="0"/>
            </a:xfrm>
            <a:prstGeom prst="line">
              <a:avLst/>
            </a:prstGeom>
            <a:ln w="57150" cap="rnd">
              <a:solidFill>
                <a:schemeClr val="tx1">
                  <a:lumMod val="85000"/>
                  <a:lumOff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iamond 11"/>
          <p:cNvSpPr/>
          <p:nvPr/>
        </p:nvSpPr>
        <p:spPr>
          <a:xfrm>
            <a:off x="4876800" y="3581400"/>
            <a:ext cx="228600" cy="2286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3276600"/>
            <a:ext cx="228600" cy="2286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129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Leonardo</dc:creator>
  <cp:lastModifiedBy>Windows User</cp:lastModifiedBy>
  <cp:revision>48</cp:revision>
  <dcterms:created xsi:type="dcterms:W3CDTF">2006-08-16T00:00:00Z</dcterms:created>
  <dcterms:modified xsi:type="dcterms:W3CDTF">2019-05-05T23:52:15Z</dcterms:modified>
</cp:coreProperties>
</file>