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75"/>
          <p:cNvCxnSpPr>
            <a:stCxn id="91" idx="1"/>
            <a:endCxn id="19" idx="3"/>
          </p:cNvCxnSpPr>
          <p:nvPr/>
        </p:nvCxnSpPr>
        <p:spPr>
          <a:xfrm rot="10800000">
            <a:off x="2819400" y="4114800"/>
            <a:ext cx="98298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Internal Storage 9"/>
          <p:cNvSpPr/>
          <p:nvPr/>
        </p:nvSpPr>
        <p:spPr>
          <a:xfrm>
            <a:off x="3733800" y="762000"/>
            <a:ext cx="1828800" cy="9906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Geographical Bounds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Airports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Flight Manifests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3733800" y="1905000"/>
            <a:ext cx="1828800" cy="9144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Simulation Suite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3733800" y="2971800"/>
            <a:ext cx="1828800" cy="7620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 Settings: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6800" y="685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Environment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1447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Simulated Objects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6800" y="2209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Settings and Preview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800" y="38862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Execute Algorithm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66800" y="55626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00800" y="838200"/>
            <a:ext cx="1905000" cy="762000"/>
            <a:chOff x="6248400" y="533400"/>
            <a:chExt cx="1905000" cy="762000"/>
          </a:xfrm>
        </p:grpSpPr>
        <p:sp>
          <p:nvSpPr>
            <p:cNvPr id="14" name="Rectangle 13"/>
            <p:cNvSpPr/>
            <p:nvPr/>
          </p:nvSpPr>
          <p:spPr>
            <a:xfrm>
              <a:off x="6248400" y="533400"/>
              <a:ext cx="1905000" cy="7620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User Workflow</a:t>
              </a:r>
            </a:p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400800" y="762000"/>
              <a:ext cx="381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00800" y="10668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4" idx="2"/>
            <a:endCxn id="10" idx="3"/>
          </p:cNvCxnSpPr>
          <p:nvPr/>
        </p:nvCxnSpPr>
        <p:spPr>
          <a:xfrm rot="10800000">
            <a:off x="5562600" y="1257300"/>
            <a:ext cx="12192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3"/>
          </p:cNvCxnSpPr>
          <p:nvPr/>
        </p:nvCxnSpPr>
        <p:spPr>
          <a:xfrm rot="10800000">
            <a:off x="5562600" y="2362200"/>
            <a:ext cx="1219200" cy="19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13" idx="3"/>
          </p:cNvCxnSpPr>
          <p:nvPr/>
        </p:nvCxnSpPr>
        <p:spPr>
          <a:xfrm rot="10800000" flipV="1">
            <a:off x="5562600" y="2552700"/>
            <a:ext cx="1219200" cy="800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18" idx="3"/>
          </p:cNvCxnSpPr>
          <p:nvPr/>
        </p:nvCxnSpPr>
        <p:spPr>
          <a:xfrm rot="10800000">
            <a:off x="2819400" y="2438400"/>
            <a:ext cx="9144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7" idx="3"/>
          </p:cNvCxnSpPr>
          <p:nvPr/>
        </p:nvCxnSpPr>
        <p:spPr>
          <a:xfrm rot="10800000">
            <a:off x="2819400" y="1676400"/>
            <a:ext cx="914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16" idx="3"/>
          </p:cNvCxnSpPr>
          <p:nvPr/>
        </p:nvCxnSpPr>
        <p:spPr>
          <a:xfrm rot="10800000">
            <a:off x="2819400" y="914400"/>
            <a:ext cx="914400" cy="342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1943100" y="11430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0"/>
            <a:endCxn id="17" idx="2"/>
          </p:cNvCxnSpPr>
          <p:nvPr/>
        </p:nvCxnSpPr>
        <p:spPr>
          <a:xfrm flipV="1">
            <a:off x="1943100" y="19050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aque 57"/>
          <p:cNvSpPr/>
          <p:nvPr/>
        </p:nvSpPr>
        <p:spPr>
          <a:xfrm>
            <a:off x="1143000" y="29718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Pre-execution Preview Plot</a:t>
            </a:r>
          </a:p>
        </p:txBody>
      </p:sp>
      <p:cxnSp>
        <p:nvCxnSpPr>
          <p:cNvPr id="59" name="Straight Arrow Connector 58"/>
          <p:cNvCxnSpPr>
            <a:stCxn id="58" idx="0"/>
            <a:endCxn id="18" idx="2"/>
          </p:cNvCxnSpPr>
          <p:nvPr/>
        </p:nvCxnSpPr>
        <p:spPr>
          <a:xfrm flipV="1">
            <a:off x="1943100" y="26670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1"/>
            <a:endCxn id="4" idx="4"/>
          </p:cNvCxnSpPr>
          <p:nvPr/>
        </p:nvCxnSpPr>
        <p:spPr>
          <a:xfrm rot="10800000" flipH="1">
            <a:off x="1143000" y="2552700"/>
            <a:ext cx="6705600" cy="723900"/>
          </a:xfrm>
          <a:prstGeom prst="bentConnector5">
            <a:avLst>
              <a:gd name="adj1" fmla="val -4077"/>
              <a:gd name="adj2" fmla="val -409907"/>
              <a:gd name="adj3" fmla="val 10340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0"/>
            <a:endCxn id="58" idx="2"/>
          </p:cNvCxnSpPr>
          <p:nvPr/>
        </p:nvCxnSpPr>
        <p:spPr>
          <a:xfrm flipV="1">
            <a:off x="1943100" y="35814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3"/>
            <a:endCxn id="91" idx="3"/>
          </p:cNvCxnSpPr>
          <p:nvPr/>
        </p:nvCxnSpPr>
        <p:spPr>
          <a:xfrm rot="5400000">
            <a:off x="5909310" y="2937510"/>
            <a:ext cx="1066800" cy="174498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34200" y="2971800"/>
            <a:ext cx="304800" cy="22860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/>
          <p:cNvCxnSpPr>
            <a:stCxn id="116" idx="3"/>
            <a:endCxn id="112" idx="2"/>
          </p:cNvCxnSpPr>
          <p:nvPr/>
        </p:nvCxnSpPr>
        <p:spPr>
          <a:xfrm flipV="1">
            <a:off x="5715000" y="3200400"/>
            <a:ext cx="1371600" cy="95250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86400" y="4038600"/>
            <a:ext cx="228600" cy="228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781800" y="1828800"/>
            <a:ext cx="1066800" cy="1447800"/>
          </a:xfrm>
          <a:prstGeom prst="can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5" name="Plaque 124"/>
          <p:cNvSpPr/>
          <p:nvPr/>
        </p:nvSpPr>
        <p:spPr>
          <a:xfrm>
            <a:off x="1143000" y="46482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3-D Visualization</a:t>
            </a:r>
          </a:p>
        </p:txBody>
      </p:sp>
      <p:cxnSp>
        <p:nvCxnSpPr>
          <p:cNvPr id="126" name="Straight Arrow Connector 125"/>
          <p:cNvCxnSpPr>
            <a:stCxn id="125" idx="0"/>
            <a:endCxn id="19" idx="2"/>
          </p:cNvCxnSpPr>
          <p:nvPr/>
        </p:nvCxnSpPr>
        <p:spPr>
          <a:xfrm flipV="1">
            <a:off x="1943100" y="43434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laque 134"/>
          <p:cNvSpPr/>
          <p:nvPr/>
        </p:nvSpPr>
        <p:spPr>
          <a:xfrm>
            <a:off x="3886200" y="54864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Iteration History Plots</a:t>
            </a:r>
          </a:p>
        </p:txBody>
      </p:sp>
      <p:cxnSp>
        <p:nvCxnSpPr>
          <p:cNvPr id="136" name="Straight Arrow Connector 135"/>
          <p:cNvCxnSpPr>
            <a:stCxn id="20" idx="0"/>
            <a:endCxn id="125" idx="2"/>
          </p:cNvCxnSpPr>
          <p:nvPr/>
        </p:nvCxnSpPr>
        <p:spPr>
          <a:xfrm flipV="1">
            <a:off x="1943100" y="52578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1"/>
            <a:endCxn id="20" idx="3"/>
          </p:cNvCxnSpPr>
          <p:nvPr/>
        </p:nvCxnSpPr>
        <p:spPr>
          <a:xfrm flipH="1">
            <a:off x="2819400" y="5791200"/>
            <a:ext cx="10668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12"/>
          <p:cNvCxnSpPr>
            <a:stCxn id="125" idx="3"/>
            <a:endCxn id="4" idx="4"/>
          </p:cNvCxnSpPr>
          <p:nvPr/>
        </p:nvCxnSpPr>
        <p:spPr>
          <a:xfrm flipV="1">
            <a:off x="2743200" y="2552700"/>
            <a:ext cx="5105400" cy="2400300"/>
          </a:xfrm>
          <a:prstGeom prst="bentConnector3">
            <a:avLst>
              <a:gd name="adj1" fmla="val 1044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12"/>
          <p:cNvCxnSpPr>
            <a:stCxn id="135" idx="0"/>
            <a:endCxn id="4" idx="4"/>
          </p:cNvCxnSpPr>
          <p:nvPr/>
        </p:nvCxnSpPr>
        <p:spPr>
          <a:xfrm rot="5400000" flipH="1" flipV="1">
            <a:off x="4800600" y="2438400"/>
            <a:ext cx="2933700" cy="3162300"/>
          </a:xfrm>
          <a:prstGeom prst="bentConnector4">
            <a:avLst>
              <a:gd name="adj1" fmla="val 11111"/>
              <a:gd name="adj2" fmla="val 10722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nual Operation 90"/>
          <p:cNvSpPr/>
          <p:nvPr/>
        </p:nvSpPr>
        <p:spPr>
          <a:xfrm>
            <a:off x="3581400" y="3962400"/>
            <a:ext cx="2209800" cy="7620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Generates Results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Uses Path Data</a:t>
            </a:r>
            <a:endParaRPr lang="en-US" sz="1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752600"/>
            <a:ext cx="2286000" cy="121920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sp>
        <p:nvSpPr>
          <p:cNvPr id="3" name="Can 2"/>
          <p:cNvSpPr/>
          <p:nvPr/>
        </p:nvSpPr>
        <p:spPr>
          <a:xfrm>
            <a:off x="3657600" y="16764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2895600" y="236220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4724400" y="23622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/>
          <p:cNvCxnSpPr>
            <a:stCxn id="39" idx="1"/>
            <a:endCxn id="58" idx="1"/>
          </p:cNvCxnSpPr>
          <p:nvPr/>
        </p:nvCxnSpPr>
        <p:spPr>
          <a:xfrm rot="16200000" flipH="1">
            <a:off x="2686050" y="3524250"/>
            <a:ext cx="914400" cy="2400300"/>
          </a:xfrm>
          <a:prstGeom prst="bentConnector3">
            <a:avLst>
              <a:gd name="adj1" fmla="val 125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8" idx="3"/>
            <a:endCxn id="53" idx="1"/>
          </p:cNvCxnSpPr>
          <p:nvPr/>
        </p:nvCxnSpPr>
        <p:spPr>
          <a:xfrm flipV="1">
            <a:off x="4343400" y="42672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2762250" y="2228850"/>
            <a:ext cx="609600" cy="2247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59"/>
          <p:cNvCxnSpPr>
            <a:stCxn id="53" idx="3"/>
            <a:endCxn id="2" idx="2"/>
          </p:cNvCxnSpPr>
          <p:nvPr/>
        </p:nvCxnSpPr>
        <p:spPr>
          <a:xfrm rot="5400000" flipH="1" flipV="1">
            <a:off x="5295900" y="2019300"/>
            <a:ext cx="685800" cy="2590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990600" y="36576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Newly altered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990600" y="20574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Initial path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3352800" y="3657600"/>
            <a:ext cx="19812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properties of contacted points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3352800" y="4572000"/>
            <a:ext cx="19812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Tuned path alteration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715000" y="3581400"/>
            <a:ext cx="2438400" cy="7620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Compute the resulting cost  from previous path alteration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5943600" y="4572000"/>
            <a:ext cx="19812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Update tuning parameter vector</a:t>
            </a:r>
          </a:p>
        </p:txBody>
      </p:sp>
      <p:cxnSp>
        <p:nvCxnSpPr>
          <p:cNvPr id="65" name="Straight Arrow Connector 64"/>
          <p:cNvCxnSpPr>
            <a:stCxn id="64" idx="3"/>
            <a:endCxn id="63" idx="1"/>
          </p:cNvCxnSpPr>
          <p:nvPr/>
        </p:nvCxnSpPr>
        <p:spPr>
          <a:xfrm flipV="1">
            <a:off x="6934200" y="4343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2"/>
            <a:endCxn id="53" idx="0"/>
          </p:cNvCxnSpPr>
          <p:nvPr/>
        </p:nvCxnSpPr>
        <p:spPr>
          <a:xfrm flipH="1">
            <a:off x="5334000" y="39624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8" idx="0"/>
            <a:endCxn id="64" idx="2"/>
          </p:cNvCxnSpPr>
          <p:nvPr/>
        </p:nvCxnSpPr>
        <p:spPr>
          <a:xfrm>
            <a:off x="5334000" y="48768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6781800" y="2590800"/>
            <a:ext cx="272845" cy="8849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688861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4648200" y="2286000"/>
            <a:ext cx="2286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838700" y="3064739"/>
            <a:ext cx="342900" cy="139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2895600" y="3352800"/>
            <a:ext cx="300178" cy="1109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57894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2586178" y="2057400"/>
            <a:ext cx="309422" cy="1295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" y="2438400"/>
            <a:ext cx="7543800" cy="15240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Last seen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blipFill>
                <a:blip r:embed="rId2"/>
                <a:stretch>
                  <a:fillRect r="-52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Location of first contact,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blipFill>
                <a:blip r:embed="rId3"/>
                <a:stretch>
                  <a:fillRect l="-535" r="-748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Flight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blipFill>
                <a:blip r:embed="rId4"/>
                <a:stretch>
                  <a:fillRect l="-538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438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Flight Path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Sim Object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/>
              <p:cNvSpPr/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solidFill>
                <a:schemeClr val="bg1"/>
              </a:solidFill>
              <a:ln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Alteration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Distance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mpd="thickThin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/>
          <p:nvPr/>
        </p:nvCxnSpPr>
        <p:spPr>
          <a:xfrm flipH="1">
            <a:off x="5786776" y="1712977"/>
            <a:ext cx="53878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C92B0-7ECC-4037-B676-33E7D221FE94}"/>
              </a:ext>
            </a:extLst>
          </p:cNvPr>
          <p:cNvCxnSpPr>
            <a:cxnSpLocks/>
          </p:cNvCxnSpPr>
          <p:nvPr/>
        </p:nvCxnSpPr>
        <p:spPr>
          <a:xfrm>
            <a:off x="5786776" y="1371600"/>
            <a:ext cx="61402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6800" y="1620561"/>
            <a:ext cx="3505200" cy="46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648200" y="3124200"/>
            <a:ext cx="2057400" cy="1143000"/>
            <a:chOff x="4648200" y="2971800"/>
            <a:chExt cx="220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4648200" y="2971800"/>
              <a:ext cx="2209800" cy="10668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Flight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Sim Object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Contacted Nodes</a:t>
              </a:r>
              <a:endPara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32004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35052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457200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iamond 11"/>
          <p:cNvSpPr/>
          <p:nvPr/>
        </p:nvSpPr>
        <p:spPr>
          <a:xfrm>
            <a:off x="4876800" y="3581400"/>
            <a:ext cx="228600" cy="2286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2766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139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 Pinero-Perez</cp:lastModifiedBy>
  <cp:revision>52</cp:revision>
  <dcterms:created xsi:type="dcterms:W3CDTF">2006-08-16T00:00:00Z</dcterms:created>
  <dcterms:modified xsi:type="dcterms:W3CDTF">2019-05-08T10:47:01Z</dcterms:modified>
</cp:coreProperties>
</file>