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F1B-840B-43D1-8BF1-FC5247B4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A4125-638E-4952-84B3-B132F6F3B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0EA8-39FC-4B1D-A45C-8A079F0C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1FFE-F1E4-4524-A2BD-E1BDD083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3CFB-2AD7-40BB-ADCA-DB59628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A67D-0DA8-496C-9BBA-90D3F5CD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75CFC-0784-4210-841A-4587BB32F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EDF5-7CCD-46F9-A7F7-F5793508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F1AC-312B-4DAA-A0AD-6F69C2F8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05F9-1195-49C9-B844-10D73A9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B6D5C-ED58-47A2-9764-CF253ABE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8782-0B22-44C6-BCD2-BEF2FAE5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B685-6CD9-4628-B4E6-4ECCC197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B298-AC8E-4482-81C1-842FD97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4CEC-CF31-4F3C-9652-B6F376CF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8F80-F147-485D-AE00-BE582590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2ACC-69FE-493E-8556-56471337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EFAB-514F-4B41-A09E-1E46F59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A300-92A7-4CAE-BB83-6B048B16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EB30-F5A1-464D-8E2D-820A7659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29B3-B383-4408-BBF2-4B037504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CE1A9-56C2-444A-97A3-2CD99E21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0933-82DD-40ED-8E14-5A200BF9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FC7A-F380-4DC9-B4A0-E3C7A548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AFB6-7E84-4098-9760-7B79E3C9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0616-9104-4BDF-8F0E-639C430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888F-0EF8-440B-83E2-88513D284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B65D-831A-477F-B73F-07FE3ABD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4429-A512-412F-B45B-28CC7C56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CAE5-04A8-47D6-B5C7-F56687CF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589F-54D0-42B4-9BF2-50A7E4E4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5C31-EBA4-48E5-85FD-C4CC6C85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5CD7-86A0-4A26-812E-F9998E4B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6CE6-A399-4E9B-B25C-12F4B9CD6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A1BA1-9EB8-497D-84F8-A8CED6DE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5C2BE-FDB2-41CC-A847-D82F9E82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6A5F-D1FE-442F-A076-06CFC2D8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FFC9B-EA22-4706-824D-5A4EFB06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8A7B5-90C7-4702-8ADB-CF518448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1CF8-3143-4B6F-8755-933E1A2B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8EF-3062-4AE1-8158-2B472D80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46194-5C03-4DBB-8C6D-B61D93D3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70772-5D91-463D-9437-3EE3362F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57F4-E511-4955-A6B1-38F4173D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BD895-8A0B-4045-9F21-FD7F511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61A2-BFEF-4AE3-8811-623FD33B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5F9F-927D-43F7-A920-D12E3203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1FFE-55BB-4581-8344-33F37D8B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CB793-4707-43F7-9967-44636F02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2DA21-9C19-4EC6-A1AB-9B4E58CD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46B1-CAFE-41B5-8165-9F8CAC4A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6B367-46DE-4356-BC18-E616F59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510A-B0CE-41C6-8AAF-94A9D526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1B1FE-FD44-4AED-B602-6ACC204E3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C01CB-6F6C-4D5B-90BA-2F180AFA6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0C2F9-D6BB-487E-A070-CF53AA60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522F-F73E-4E7F-9E2D-6E08D057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B77-EB0A-44C2-AFA4-87D09FA6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AFE14-A1D9-4F44-84E0-E0AAEE3E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04B3-54B7-48BD-84F1-C3BBB503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383B-D0B8-4C00-B1DE-B881444ED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0FCF-39BB-47FE-BD78-8DECDFE682C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577A-46D5-4CD9-8F3A-ED75D5BB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F6AD-85E9-4539-9E23-E6F877477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9A93-9357-4606-975D-D0C1292B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3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45550-29EC-4998-A305-87EA65C86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2"/>
          <a:stretch/>
        </p:blipFill>
        <p:spPr>
          <a:xfrm>
            <a:off x="1405848" y="1376736"/>
            <a:ext cx="9205644" cy="431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322CF-3ADD-4D74-AAEF-E066C6237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8"/>
          <a:stretch/>
        </p:blipFill>
        <p:spPr>
          <a:xfrm>
            <a:off x="2201667" y="1458930"/>
            <a:ext cx="1295400" cy="13561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C8D8B-133A-42E8-A3D5-3E0DFCC7534B}"/>
              </a:ext>
            </a:extLst>
          </p:cNvPr>
          <p:cNvSpPr txBox="1"/>
          <p:nvPr/>
        </p:nvSpPr>
        <p:spPr>
          <a:xfrm>
            <a:off x="5594280" y="5748390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C31F6-447A-4171-8B43-752B009AAEF2}"/>
              </a:ext>
            </a:extLst>
          </p:cNvPr>
          <p:cNvSpPr txBox="1"/>
          <p:nvPr/>
        </p:nvSpPr>
        <p:spPr>
          <a:xfrm rot="16200000">
            <a:off x="716758" y="3048994"/>
            <a:ext cx="7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26978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E5D70F-3000-44FD-ADD7-AABE204AF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7"/>
          <a:stretch/>
        </p:blipFill>
        <p:spPr>
          <a:xfrm>
            <a:off x="1407560" y="1464067"/>
            <a:ext cx="8952214" cy="41781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B7D683-03BB-4141-AA6C-DB501118E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31"/>
          <a:stretch/>
        </p:blipFill>
        <p:spPr>
          <a:xfrm>
            <a:off x="8749730" y="4813441"/>
            <a:ext cx="1295400" cy="2540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9A18C-79ED-4EA8-B222-3037FBADAEC1}"/>
              </a:ext>
            </a:extLst>
          </p:cNvPr>
          <p:cNvSpPr txBox="1"/>
          <p:nvPr/>
        </p:nvSpPr>
        <p:spPr>
          <a:xfrm>
            <a:off x="5594280" y="5748390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4A760-FE80-460B-B846-70527D885F97}"/>
                  </a:ext>
                </a:extLst>
              </p:cNvPr>
              <p:cNvSpPr txBox="1"/>
              <p:nvPr/>
            </p:nvSpPr>
            <p:spPr>
              <a:xfrm rot="16200000">
                <a:off x="-279839" y="3013034"/>
                <a:ext cx="27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Metric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4A760-FE80-460B-B846-70527D885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839" y="3013034"/>
                <a:ext cx="2748072" cy="369332"/>
              </a:xfrm>
              <a:prstGeom prst="rect">
                <a:avLst/>
              </a:prstGeom>
              <a:blipFill>
                <a:blip r:embed="rId4"/>
                <a:stretch>
                  <a:fillRect l="-8197" r="-24590" b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4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4C6E86-F8CF-4DB9-BA1F-A63C2793C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8"/>
          <a:stretch/>
        </p:blipFill>
        <p:spPr>
          <a:xfrm>
            <a:off x="1263453" y="1351052"/>
            <a:ext cx="9400852" cy="4397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322CF-3ADD-4D74-AAEF-E066C6237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28"/>
          <a:stretch/>
        </p:blipFill>
        <p:spPr>
          <a:xfrm>
            <a:off x="2078378" y="1479479"/>
            <a:ext cx="1295400" cy="13561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C8D8B-133A-42E8-A3D5-3E0DFCC7534B}"/>
              </a:ext>
            </a:extLst>
          </p:cNvPr>
          <p:cNvSpPr txBox="1"/>
          <p:nvPr/>
        </p:nvSpPr>
        <p:spPr>
          <a:xfrm>
            <a:off x="5594280" y="5748390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C31F6-447A-4171-8B43-752B009AAEF2}"/>
              </a:ext>
            </a:extLst>
          </p:cNvPr>
          <p:cNvSpPr txBox="1"/>
          <p:nvPr/>
        </p:nvSpPr>
        <p:spPr>
          <a:xfrm rot="16200000">
            <a:off x="716758" y="3048994"/>
            <a:ext cx="72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700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2E017-98E3-4D7E-AA90-3A50AF8F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/>
          <a:stretch/>
        </p:blipFill>
        <p:spPr>
          <a:xfrm>
            <a:off x="1443519" y="1484616"/>
            <a:ext cx="9113178" cy="42637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B7D683-03BB-4141-AA6C-DB501118E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31"/>
          <a:stretch/>
        </p:blipFill>
        <p:spPr>
          <a:xfrm>
            <a:off x="8749730" y="4813441"/>
            <a:ext cx="1295400" cy="2540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9A18C-79ED-4EA8-B222-3037FBADAEC1}"/>
              </a:ext>
            </a:extLst>
          </p:cNvPr>
          <p:cNvSpPr txBox="1"/>
          <p:nvPr/>
        </p:nvSpPr>
        <p:spPr>
          <a:xfrm>
            <a:off x="5594280" y="5748390"/>
            <a:ext cx="132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4A760-FE80-460B-B846-70527D885F97}"/>
                  </a:ext>
                </a:extLst>
              </p:cNvPr>
              <p:cNvSpPr txBox="1"/>
              <p:nvPr/>
            </p:nvSpPr>
            <p:spPr>
              <a:xfrm rot="16200000">
                <a:off x="-279839" y="3013034"/>
                <a:ext cx="27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Metric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4A760-FE80-460B-B846-70527D885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79839" y="3013034"/>
                <a:ext cx="2748072" cy="369332"/>
              </a:xfrm>
              <a:prstGeom prst="rect">
                <a:avLst/>
              </a:prstGeom>
              <a:blipFill>
                <a:blip r:embed="rId4"/>
                <a:stretch>
                  <a:fillRect l="-8197" r="-24590" b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5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Pinero-Perez</dc:creator>
  <cp:lastModifiedBy>Leonardo Pinero-Perez</cp:lastModifiedBy>
  <cp:revision>2</cp:revision>
  <dcterms:created xsi:type="dcterms:W3CDTF">2019-05-14T11:38:01Z</dcterms:created>
  <dcterms:modified xsi:type="dcterms:W3CDTF">2019-05-14T11:48:47Z</dcterms:modified>
</cp:coreProperties>
</file>