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4C48-E375-462D-88B0-24B8484329B5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1545-2042-4919-99EB-08C52D5C90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1676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Initial Logistics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-airport locations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-flight schedules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-existing infrastructure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990600" y="2286000"/>
            <a:ext cx="762000" cy="9906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1600" y="1524000"/>
            <a:ext cx="0" cy="685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38400" y="533400"/>
            <a:ext cx="1676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Simulated Data Input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GUI interface for development, includes sim settings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971800" y="2286000"/>
            <a:ext cx="762000" cy="990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2800" y="1524000"/>
            <a:ext cx="0" cy="685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2819400"/>
            <a:ext cx="609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2514600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Generate Sim Objects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3810000"/>
            <a:ext cx="1371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Generate Logistics Objects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71600" y="3352800"/>
            <a:ext cx="0" cy="381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33800" y="3810000"/>
            <a:ext cx="1371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Simulation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57800" y="4114800"/>
            <a:ext cx="9144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24600" y="3886200"/>
            <a:ext cx="10668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Visual 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33800" y="5105400"/>
            <a:ext cx="1371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Optimization Algorithm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4114800"/>
            <a:ext cx="13716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19600" y="4572000"/>
            <a:ext cx="0" cy="3810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95800" y="3200400"/>
            <a:ext cx="609600" cy="5334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371600" y="4572000"/>
            <a:ext cx="2209800" cy="9144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0" y="47244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Feedback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838200"/>
            <a:ext cx="1981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Outside of Direct Control</a:t>
            </a:r>
          </a:p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Within Direct Control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Control System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2019-03-24T16:39:43Z</dcterms:created>
  <dcterms:modified xsi:type="dcterms:W3CDTF">2019-03-24T17:00:08Z</dcterms:modified>
</cp:coreProperties>
</file>