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102" y="1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67271"/>
            <a:ext cx="2577473" cy="263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514600"/>
            <a:ext cx="2667000" cy="260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539047"/>
            <a:ext cx="2824956" cy="26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Windows User</cp:lastModifiedBy>
  <cp:revision>4</cp:revision>
  <dcterms:created xsi:type="dcterms:W3CDTF">2006-08-16T00:00:00Z</dcterms:created>
  <dcterms:modified xsi:type="dcterms:W3CDTF">2019-05-14T12:02:07Z</dcterms:modified>
</cp:coreProperties>
</file>