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48" y="-2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10BC3-AABA-4C47-9304-433E17EADC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0790-43AC-4523-8D8A-A62DC4B6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375007" y="2895600"/>
            <a:ext cx="4343400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Select parameter set from best-performing flight</a:t>
            </a:r>
          </a:p>
        </p:txBody>
      </p:sp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21405" y="2321103"/>
            <a:ext cx="114297" cy="4463693"/>
          </a:xfrm>
          <a:prstGeom prst="bentConnector3">
            <a:avLst>
              <a:gd name="adj1" fmla="val -200005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562600" y="2895600"/>
            <a:ext cx="2895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144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8889" r="-11111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4938" r="-246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stCxn id="15" idx="2"/>
          </p:cNvCxnSpPr>
          <p:nvPr/>
        </p:nvCxnSpPr>
        <p:spPr>
          <a:xfrm flipH="1">
            <a:off x="7336610" y="3423513"/>
            <a:ext cx="19845" cy="3451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607805" y="3464891"/>
            <a:ext cx="391856" cy="345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91533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72095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3846" t="-31429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0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D8AC6-269D-4DC0-9BC6-9D6CB1AA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248400" cy="4038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/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blipFill>
                <a:blip r:embed="rId3"/>
                <a:stretch>
                  <a:fillRect l="-31429" t="-24658" r="-45714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/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blipFill>
                <a:blip r:embed="rId4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5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4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/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blipFill>
                <a:blip r:embed="rId5"/>
                <a:stretch>
                  <a:fillRect l="-4396" t="-31429" r="-1044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A351843-E00F-4D25-B8F3-193360EF5057}"/>
              </a:ext>
            </a:extLst>
          </p:cNvPr>
          <p:cNvSpPr/>
          <p:nvPr/>
        </p:nvSpPr>
        <p:spPr>
          <a:xfrm rot="16200000">
            <a:off x="1562100" y="9144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/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/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A1E5FA90-0159-4208-80D2-C768D1885162}"/>
              </a:ext>
            </a:extLst>
          </p:cNvPr>
          <p:cNvSpPr/>
          <p:nvPr/>
        </p:nvSpPr>
        <p:spPr>
          <a:xfrm rot="5400000">
            <a:off x="6896100" y="36195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581400"/>
            <a:ext cx="17526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Invalid paths (outside of flight envelope)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/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/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0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418749-EA92-4BCD-8A31-C73982C65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5" y="381000"/>
            <a:ext cx="3992983" cy="5426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E685D-332C-48ED-A04A-642F06850E8F}"/>
              </a:ext>
            </a:extLst>
          </p:cNvPr>
          <p:cNvSpPr/>
          <p:nvPr/>
        </p:nvSpPr>
        <p:spPr>
          <a:xfrm>
            <a:off x="4648200" y="1600200"/>
            <a:ext cx="2667000" cy="190500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Original Flight Path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Altered Flight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 Path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982823-E712-435D-961A-1091A7CB5625}"/>
              </a:ext>
            </a:extLst>
          </p:cNvPr>
          <p:cNvCxnSpPr/>
          <p:nvPr/>
        </p:nvCxnSpPr>
        <p:spPr>
          <a:xfrm>
            <a:off x="4942490" y="1921329"/>
            <a:ext cx="42566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57F2E-2742-4000-941D-97D2D4541EB6}"/>
              </a:ext>
            </a:extLst>
          </p:cNvPr>
          <p:cNvCxnSpPr/>
          <p:nvPr/>
        </p:nvCxnSpPr>
        <p:spPr>
          <a:xfrm>
            <a:off x="4953000" y="2781300"/>
            <a:ext cx="425669" cy="0"/>
          </a:xfrm>
          <a:prstGeom prst="line">
            <a:avLst/>
          </a:prstGeom>
          <a:ln w="38100" cmpd="sng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A51F3-DE19-448C-93E2-4D3285ECBB94}"/>
              </a:ext>
            </a:extLst>
          </p:cNvPr>
          <p:cNvCxnSpPr>
            <a:cxnSpLocks/>
          </p:cNvCxnSpPr>
          <p:nvPr/>
        </p:nvCxnSpPr>
        <p:spPr>
          <a:xfrm>
            <a:off x="4953000" y="2362200"/>
            <a:ext cx="425669" cy="0"/>
          </a:xfrm>
          <a:prstGeom prst="line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82E1CE08-5866-435E-81F1-24BC0CBAA521}"/>
              </a:ext>
            </a:extLst>
          </p:cNvPr>
          <p:cNvSpPr/>
          <p:nvPr/>
        </p:nvSpPr>
        <p:spPr>
          <a:xfrm>
            <a:off x="5051534" y="2667000"/>
            <a:ext cx="228600" cy="228600"/>
          </a:xfrm>
          <a:prstGeom prst="diamond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57DF2-4A4D-4FF6-BFA8-D070EDE8034F}"/>
              </a:ext>
            </a:extLst>
          </p:cNvPr>
          <p:cNvSpPr/>
          <p:nvPr/>
        </p:nvSpPr>
        <p:spPr>
          <a:xfrm>
            <a:off x="5041024" y="1798865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D47D4-CE72-4C3A-9018-D7AA2D9A29FD}"/>
              </a:ext>
            </a:extLst>
          </p:cNvPr>
          <p:cNvCxnSpPr/>
          <p:nvPr/>
        </p:nvCxnSpPr>
        <p:spPr>
          <a:xfrm>
            <a:off x="4953000" y="3200400"/>
            <a:ext cx="425669" cy="0"/>
          </a:xfrm>
          <a:prstGeom prst="line">
            <a:avLst/>
          </a:prstGeom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2478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A7C0F8-A5EF-4F67-9A95-D4B47497E4F4}"/>
              </a:ext>
            </a:extLst>
          </p:cNvPr>
          <p:cNvSpPr txBox="1"/>
          <p:nvPr/>
        </p:nvSpPr>
        <p:spPr>
          <a:xfrm>
            <a:off x="4495800" y="2665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434"/>
            <a:r>
              <a:rPr lang="en-US" sz="1100" b="1" spc="300" dirty="0">
                <a:solidFill>
                  <a:prstClr val="black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CRUISE PORTION OF FLIGHT</a:t>
            </a:r>
            <a:endParaRPr lang="en-US" sz="1100" b="1" spc="300" dirty="0">
              <a:solidFill>
                <a:prstClr val="white">
                  <a:lumMod val="75000"/>
                </a:prst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48D5954-67B0-4546-8E3C-54CF6BAF78AE}"/>
              </a:ext>
            </a:extLst>
          </p:cNvPr>
          <p:cNvSpPr/>
          <p:nvPr/>
        </p:nvSpPr>
        <p:spPr>
          <a:xfrm>
            <a:off x="4171258" y="2590799"/>
            <a:ext cx="228600" cy="584432"/>
          </a:xfrm>
          <a:prstGeom prst="rightBrace">
            <a:avLst>
              <a:gd name="adj1" fmla="val 2478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DD9435-6798-47CC-9B6E-3896C413F5AE}"/>
              </a:ext>
            </a:extLst>
          </p:cNvPr>
          <p:cNvSpPr txBox="1"/>
          <p:nvPr/>
        </p:nvSpPr>
        <p:spPr>
          <a:xfrm>
            <a:off x="4495800" y="2665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434"/>
            <a:r>
              <a:rPr lang="en-US" sz="1100" b="1" spc="300" dirty="0">
                <a:solidFill>
                  <a:prstClr val="black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CONTACT EVENT</a:t>
            </a:r>
            <a:endParaRPr lang="en-US" sz="1100" b="1" spc="300" dirty="0">
              <a:solidFill>
                <a:prstClr val="white">
                  <a:lumMod val="75000"/>
                </a:prst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6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blipFill>
                <a:blip r:embed="rId5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85772" y="2805729"/>
            <a:ext cx="581457" cy="99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425</Words>
  <Application>Microsoft Office PowerPoint</Application>
  <PresentationFormat>On-screen Show (4:3)</PresentationFormat>
  <Paragraphs>155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Lato Heavy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95</cp:revision>
  <dcterms:created xsi:type="dcterms:W3CDTF">2006-08-16T00:00:00Z</dcterms:created>
  <dcterms:modified xsi:type="dcterms:W3CDTF">2019-06-14T20:57:25Z</dcterms:modified>
</cp:coreProperties>
</file>