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4" r:id="rId4"/>
    <p:sldId id="259" r:id="rId5"/>
    <p:sldId id="275" r:id="rId6"/>
    <p:sldId id="260" r:id="rId7"/>
    <p:sldId id="261" r:id="rId8"/>
    <p:sldId id="262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68" r:id="rId19"/>
    <p:sldId id="271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25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5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48D5954-67B0-4546-8E3C-54CF6BAF78AE}"/>
              </a:ext>
            </a:extLst>
          </p:cNvPr>
          <p:cNvSpPr/>
          <p:nvPr/>
        </p:nvSpPr>
        <p:spPr>
          <a:xfrm>
            <a:off x="4171258" y="2590799"/>
            <a:ext cx="228600" cy="58443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DD9435-6798-47CC-9B6E-3896C413F5AE}"/>
              </a:ext>
            </a:extLst>
          </p:cNvPr>
          <p:cNvSpPr txBox="1"/>
          <p:nvPr/>
        </p:nvSpPr>
        <p:spPr>
          <a:xfrm>
            <a:off x="4495800" y="2665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CONTACT EVENT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18962" y="2751298"/>
                <a:ext cx="1562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Lato Heavy" panose="020F0502020204030203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2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62" y="2751298"/>
                <a:ext cx="1562635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Lato Heavy" panose="020F0502020204030203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2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37508" y="2805884"/>
            <a:ext cx="581454" cy="83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8889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4938" r="-246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336610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805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4648200" y="16002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942490" y="19213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953000" y="27813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953000" y="23622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5051534" y="26670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5041024" y="17988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953000" y="32004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1005511" y="34290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11" y="34290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11364" r="-13636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1358147" y="3434487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47" y="3434487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5000" r="-3750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35162" y="2959535"/>
            <a:ext cx="195928" cy="4694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573970" y="2971800"/>
            <a:ext cx="23634" cy="462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/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blipFill>
                <a:blip r:embed="rId9"/>
                <a:stretch>
                  <a:fillRect l="-28571" t="-20000" r="-4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/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74039" cy="215444"/>
              </a:xfrm>
              <a:prstGeom prst="rect">
                <a:avLst/>
              </a:prstGeom>
              <a:blipFill>
                <a:blip r:embed="rId10"/>
                <a:stretch>
                  <a:fillRect l="-3627" t="-31429" r="-829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83B5883-37D1-4A5A-92DB-619619F4C85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2937" y="5295667"/>
            <a:ext cx="3257550" cy="676502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2F2B40-90F7-47B5-93F3-3BB78E56C90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4455" y="5047634"/>
            <a:ext cx="4048537" cy="1095063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128665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612177"/>
            <a:ext cx="175260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 Heavy" panose="020F0502020204030203"/>
                <a:cs typeface="Times New Roman" pitchFamily="18" charset="0"/>
              </a:rPr>
              <a:t>Children derived from original parent path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30D8C-37B6-4154-B7E3-DBEA55633341}"/>
                  </a:ext>
                </a:extLst>
              </p:cNvPr>
              <p:cNvSpPr txBox="1"/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/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30D8C-37B6-4154-B7E3-DBEA55633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912" y="2856468"/>
                <a:ext cx="454420" cy="215444"/>
              </a:xfrm>
              <a:prstGeom prst="rect">
                <a:avLst/>
              </a:prstGeom>
              <a:blipFill>
                <a:blip r:embed="rId4"/>
                <a:stretch>
                  <a:fillRect l="-28571" t="-20000" r="-4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97A9B2-0EE5-4A11-914D-212685D14CF6}"/>
                  </a:ext>
                </a:extLst>
              </p:cNvPr>
              <p:cNvSpPr txBox="1"/>
              <p:nvPr/>
            </p:nvSpPr>
            <p:spPr>
              <a:xfrm>
                <a:off x="4133120" y="51185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/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97A9B2-0EE5-4A11-914D-212685D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5118556"/>
                <a:ext cx="1174039" cy="215444"/>
              </a:xfrm>
              <a:prstGeom prst="rect">
                <a:avLst/>
              </a:prstGeom>
              <a:blipFill>
                <a:blip r:embed="rId5"/>
                <a:stretch>
                  <a:fillRect l="-3627" t="-31429" r="-829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9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362382-5467-4468-9FB6-0C5E923CBBCD}"/>
                  </a:ext>
                </a:extLst>
              </p:cNvPr>
              <p:cNvSpPr txBox="1"/>
              <p:nvPr/>
            </p:nvSpPr>
            <p:spPr>
              <a:xfrm rot="16200000">
                <a:off x="21736" y="3315791"/>
                <a:ext cx="4544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/>
                      <m:t>𝑡</m:t>
                    </m:r>
                  </m:oMath>
                </a14:m>
                <a:r>
                  <a:rPr lang="en-US" dirty="0">
                    <a:latin typeface="Lato Heavy" panose="020F0502020204030203"/>
                  </a:rPr>
                  <a:t>,  </a:t>
                </a:r>
                <a:r>
                  <a:rPr lang="en-US" i="0" dirty="0">
                    <a:latin typeface="Lato Heavy" panose="020F0502020204030203"/>
                  </a:rPr>
                  <a:t>hrs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362382-5467-4468-9FB6-0C5E923C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736" y="3315791"/>
                <a:ext cx="454420" cy="215444"/>
              </a:xfrm>
              <a:prstGeom prst="rect">
                <a:avLst/>
              </a:prstGeom>
              <a:blipFill>
                <a:blip r:embed="rId9"/>
                <a:stretch>
                  <a:fillRect l="-27778" t="-20000" r="-4444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5514A-F617-4D41-A616-FD0C13901256}"/>
                  </a:ext>
                </a:extLst>
              </p:cNvPr>
              <p:cNvSpPr txBox="1"/>
              <p:nvPr/>
            </p:nvSpPr>
            <p:spPr>
              <a:xfrm>
                <a:off x="4133120" y="5499556"/>
                <a:ext cx="117403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0" i="1" smtClean="0"/>
                      <m:t>𝑥</m:t>
                    </m:r>
                  </m:oMath>
                </a14:m>
                <a:r>
                  <a:rPr lang="en-US" sz="1400" i="0" dirty="0">
                    <a:latin typeface="Lato Heavy" panose="020F0502020204030203"/>
                  </a:rPr>
                  <a:t>-distance</a:t>
                </a:r>
                <a:r>
                  <a:rPr lang="en-US" sz="1400" dirty="0">
                    <a:latin typeface="Lato Heavy" panose="020F0502020204030203"/>
                  </a:rPr>
                  <a:t>, </a:t>
                </a:r>
                <a:r>
                  <a:rPr lang="en-US" sz="1400" i="0" dirty="0">
                    <a:latin typeface="Lato Heavy" panose="020F0502020204030203"/>
                  </a:rPr>
                  <a:t>nm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5514A-F617-4D41-A616-FD0C13901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5499556"/>
                <a:ext cx="1174039" cy="215444"/>
              </a:xfrm>
              <a:prstGeom prst="rect">
                <a:avLst/>
              </a:prstGeom>
              <a:blipFill>
                <a:blip r:embed="rId10"/>
                <a:stretch>
                  <a:fillRect l="-3627" t="-27778" r="-829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6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3752106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5257800" y="1714500"/>
            <a:ext cx="533400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3530244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1847106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1847106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1580406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2799606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867400" y="4588355"/>
            <a:ext cx="10668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3034944" y="4184262"/>
            <a:ext cx="539719" cy="101039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721241" y="2441560"/>
            <a:ext cx="2330419" cy="2095500"/>
          </a:xfrm>
          <a:prstGeom prst="bentConnector3">
            <a:avLst>
              <a:gd name="adj1" fmla="val 9075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4191000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MySQL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8100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Fly a batch of </a:t>
            </a:r>
            <a:r>
              <a:rPr lang="en-US" sz="1200" b="1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valid</a:t>
            </a:r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Lato Heavy" panose="020F0502020204030203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2799606" y="3810001"/>
            <a:ext cx="2591544" cy="321155"/>
          </a:xfrm>
          <a:prstGeom prst="bentConnector4">
            <a:avLst>
              <a:gd name="adj1" fmla="val 42329"/>
              <a:gd name="adj2" fmla="val 14642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609600" y="2512783"/>
            <a:ext cx="7086600" cy="144961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810002" y="1619250"/>
                <a:ext cx="1524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2" y="1619250"/>
                <a:ext cx="1524000" cy="261610"/>
              </a:xfrm>
              <a:prstGeom prst="rect">
                <a:avLst/>
              </a:prstGeom>
              <a:blipFill>
                <a:blip r:embed="rId2"/>
                <a:stretch>
                  <a:fillRect t="-2326" r="-200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30887"/>
              </a:xfrm>
              <a:prstGeom prst="rect">
                <a:avLst/>
              </a:prstGeom>
              <a:blipFill>
                <a:blip r:embed="rId3"/>
                <a:stretch>
                  <a:fillRect t="-1408" r="-427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Lato Heavy" panose="020F0502020204030203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100" dirty="0"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75204"/>
              </a:xfrm>
              <a:prstGeom prst="rect">
                <a:avLst/>
              </a:prstGeom>
              <a:blipFill>
                <a:blip r:embed="rId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ato Heavy" panose="020F0502020204030203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76922" y="22313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Heavy" panose="020F0502020204030203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Heavy" panose="020F0502020204030203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5410200" y="1176010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Lato Heavy" panose="020F0502020204030203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100" dirty="0">
                  <a:solidFill>
                    <a:sysClr val="windowText" lastClr="000000"/>
                  </a:solidFill>
                  <a:latin typeface="Lato Heavy" panose="020F0502020204030203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Lato Heavy" panose="020F0502020204030203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Lato Heavy" panose="020F0502020204030203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176010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>
            <a:cxnSpLocks/>
          </p:cNvCxnSpPr>
          <p:nvPr/>
        </p:nvCxnSpPr>
        <p:spPr>
          <a:xfrm flipH="1">
            <a:off x="5564139" y="1793504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564139" y="1452127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2478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A7C0F8-A5EF-4F67-9A95-D4B47497E4F4}"/>
              </a:ext>
            </a:extLst>
          </p:cNvPr>
          <p:cNvSpPr txBox="1"/>
          <p:nvPr/>
        </p:nvSpPr>
        <p:spPr>
          <a:xfrm>
            <a:off x="4495800" y="2665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100" b="1" spc="300" dirty="0">
                <a:solidFill>
                  <a:prstClr val="black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CRUISE PORTION OF FLIGHT</a:t>
            </a:r>
            <a:endParaRPr lang="en-US" sz="1100" b="1" spc="300" dirty="0">
              <a:solidFill>
                <a:prstClr val="white">
                  <a:lumMod val="75000"/>
                </a:prst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549</Words>
  <Application>Microsoft Office PowerPoint</Application>
  <PresentationFormat>On-screen Show (4:3)</PresentationFormat>
  <Paragraphs>192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Lato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101</cp:revision>
  <dcterms:created xsi:type="dcterms:W3CDTF">2006-08-16T00:00:00Z</dcterms:created>
  <dcterms:modified xsi:type="dcterms:W3CDTF">2019-06-15T00:53:24Z</dcterms:modified>
</cp:coreProperties>
</file>