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6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Simulated Objects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 and Preview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Iteration History Plots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Generates Results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Uses Path Data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752600"/>
            <a:ext cx="2286000" cy="12192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sp>
        <p:nvSpPr>
          <p:cNvPr id="3" name="Can 2"/>
          <p:cNvSpPr/>
          <p:nvPr/>
        </p:nvSpPr>
        <p:spPr>
          <a:xfrm>
            <a:off x="3657600" y="16764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895600" y="23622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724400" y="23622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/>
          <p:cNvCxnSpPr>
            <a:stCxn id="39" idx="1"/>
            <a:endCxn id="58" idx="1"/>
          </p:cNvCxnSpPr>
          <p:nvPr/>
        </p:nvCxnSpPr>
        <p:spPr>
          <a:xfrm rot="16200000" flipH="1">
            <a:off x="2686050" y="3524250"/>
            <a:ext cx="914400" cy="2400300"/>
          </a:xfrm>
          <a:prstGeom prst="bentConnector3">
            <a:avLst>
              <a:gd name="adj1" fmla="val 125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8" idx="3"/>
            <a:endCxn id="53" idx="1"/>
          </p:cNvCxnSpPr>
          <p:nvPr/>
        </p:nvCxnSpPr>
        <p:spPr>
          <a:xfrm flipV="1">
            <a:off x="4343400" y="4267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762250" y="2228850"/>
            <a:ext cx="609600" cy="2247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9"/>
          <p:cNvCxnSpPr>
            <a:stCxn id="53" idx="3"/>
            <a:endCxn id="2" idx="2"/>
          </p:cNvCxnSpPr>
          <p:nvPr/>
        </p:nvCxnSpPr>
        <p:spPr>
          <a:xfrm rot="5400000" flipH="1" flipV="1">
            <a:off x="5295900" y="2019300"/>
            <a:ext cx="685800" cy="2590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990600" y="36576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Newly altered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990600" y="20574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3352800" y="36576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properties of contacted points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33528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Tuned path alteration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715000" y="3581400"/>
            <a:ext cx="2438400" cy="7620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Compute the resulting cost  from previous path alteration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59436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Update tuning parameter vector</a:t>
            </a:r>
          </a:p>
        </p:txBody>
      </p:sp>
      <p:cxnSp>
        <p:nvCxnSpPr>
          <p:cNvPr id="65" name="Straight Arrow Connector 64"/>
          <p:cNvCxnSpPr>
            <a:stCxn id="64" idx="3"/>
            <a:endCxn id="63" idx="1"/>
          </p:cNvCxnSpPr>
          <p:nvPr/>
        </p:nvCxnSpPr>
        <p:spPr>
          <a:xfrm flipV="1">
            <a:off x="6934200" y="4343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53" idx="0"/>
          </p:cNvCxnSpPr>
          <p:nvPr/>
        </p:nvCxnSpPr>
        <p:spPr>
          <a:xfrm flipH="1">
            <a:off x="5334000" y="3962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0"/>
            <a:endCxn id="64" idx="2"/>
          </p:cNvCxnSpPr>
          <p:nvPr/>
        </p:nvCxnSpPr>
        <p:spPr>
          <a:xfrm>
            <a:off x="5334000" y="48768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/>
          <p:nvPr/>
        </p:nvCxnSpPr>
        <p:spPr>
          <a:xfrm>
            <a:off x="6781800" y="2590800"/>
            <a:ext cx="262078" cy="8809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705600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4572000" y="2286000"/>
            <a:ext cx="3048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38700" y="3048000"/>
            <a:ext cx="419100" cy="14478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895600" y="3352800"/>
            <a:ext cx="304800" cy="10668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43000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514600" y="1981200"/>
            <a:ext cx="381000" cy="13716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0" y="1676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Last seen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6200" y="4114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Location of first contact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478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Flight node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Flight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5562600" y="1295400"/>
            <a:ext cx="2438400" cy="762000"/>
            <a:chOff x="5943600" y="3352800"/>
            <a:chExt cx="2414016" cy="762000"/>
          </a:xfrm>
        </p:grpSpPr>
        <p:sp>
          <p:nvSpPr>
            <p:cNvPr id="127" name="Rectangle 126"/>
            <p:cNvSpPr/>
            <p:nvPr/>
          </p:nvSpPr>
          <p:spPr>
            <a:xfrm>
              <a:off x="5943600" y="3352800"/>
              <a:ext cx="2414016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Alteration Vector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Distance Vector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6096000" y="3581400"/>
              <a:ext cx="6096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096000" y="3886200"/>
              <a:ext cx="533400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129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Windows User</cp:lastModifiedBy>
  <cp:revision>50</cp:revision>
  <dcterms:created xsi:type="dcterms:W3CDTF">2006-08-16T00:00:00Z</dcterms:created>
  <dcterms:modified xsi:type="dcterms:W3CDTF">2019-05-08T10:30:37Z</dcterms:modified>
</cp:coreProperties>
</file>