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543" y="-1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10BC3-AABA-4C47-9304-433E17EADCD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0790-43AC-4523-8D8A-A62DC4B6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0790-43AC-4523-8D8A-A62DC4B60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Geography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Recorded Path Alteration Maps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98">
            <a:extLst>
              <a:ext uri="{FF2B5EF4-FFF2-40B4-BE49-F238E27FC236}">
                <a16:creationId xmlns:a16="http://schemas.microsoft.com/office/drawing/2014/main" id="{6913609F-167A-4950-9BEF-7A265FF60C78}"/>
              </a:ext>
            </a:extLst>
          </p:cNvPr>
          <p:cNvCxnSpPr>
            <a:cxnSpLocks/>
            <a:stCxn id="43" idx="0"/>
            <a:endCxn id="91" idx="3"/>
          </p:cNvCxnSpPr>
          <p:nvPr/>
        </p:nvCxnSpPr>
        <p:spPr>
          <a:xfrm rot="16200000" flipV="1">
            <a:off x="5575936" y="4337685"/>
            <a:ext cx="1142999" cy="115443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laque 42">
            <a:extLst>
              <a:ext uri="{FF2B5EF4-FFF2-40B4-BE49-F238E27FC236}">
                <a16:creationId xmlns:a16="http://schemas.microsoft.com/office/drawing/2014/main" id="{6A23B612-AA95-4949-8386-23BE99F0B6A7}"/>
              </a:ext>
            </a:extLst>
          </p:cNvPr>
          <p:cNvSpPr/>
          <p:nvPr/>
        </p:nvSpPr>
        <p:spPr>
          <a:xfrm>
            <a:off x="5753100" y="5486399"/>
            <a:ext cx="19431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and Performance History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0CF5D4-A079-4D4F-AAE1-2620C3D712AC}"/>
              </a:ext>
            </a:extLst>
          </p:cNvPr>
          <p:cNvCxnSpPr/>
          <p:nvPr/>
        </p:nvCxnSpPr>
        <p:spPr>
          <a:xfrm flipH="1">
            <a:off x="6553200" y="1447800"/>
            <a:ext cx="381000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26E3E5-7934-4F84-873E-3FD79B3F4575}"/>
              </a:ext>
            </a:extLst>
          </p:cNvPr>
          <p:cNvCxnSpPr>
            <a:cxnSpLocks/>
            <a:stCxn id="43" idx="1"/>
            <a:endCxn id="135" idx="3"/>
          </p:cNvCxnSpPr>
          <p:nvPr/>
        </p:nvCxnSpPr>
        <p:spPr>
          <a:xfrm flipH="1">
            <a:off x="5486400" y="5791199"/>
            <a:ext cx="266700" cy="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B19C5C58-52F5-40BF-9545-B05A8DB901E1}"/>
              </a:ext>
            </a:extLst>
          </p:cNvPr>
          <p:cNvSpPr/>
          <p:nvPr/>
        </p:nvSpPr>
        <p:spPr>
          <a:xfrm>
            <a:off x="375007" y="2895600"/>
            <a:ext cx="4343400" cy="16002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Batch of Shaping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Proposed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 Flights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Select parameter set from best-performing flight</a:t>
            </a:r>
          </a:p>
        </p:txBody>
      </p:sp>
      <p:cxnSp>
        <p:nvCxnSpPr>
          <p:cNvPr id="3" name="Elbow Connector 59">
            <a:extLst>
              <a:ext uri="{FF2B5EF4-FFF2-40B4-BE49-F238E27FC236}">
                <a16:creationId xmlns:a16="http://schemas.microsoft.com/office/drawing/2014/main" id="{BEC44C06-987A-45BE-8F73-AE1C4493FCC9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721405" y="2321103"/>
            <a:ext cx="114297" cy="4463693"/>
          </a:xfrm>
          <a:prstGeom prst="bentConnector3">
            <a:avLst>
              <a:gd name="adj1" fmla="val -200005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78FEAF-7939-4FF9-A479-C5FA4E5829D1}"/>
              </a:ext>
            </a:extLst>
          </p:cNvPr>
          <p:cNvSpPr/>
          <p:nvPr/>
        </p:nvSpPr>
        <p:spPr>
          <a:xfrm>
            <a:off x="5562600" y="2895600"/>
            <a:ext cx="2895600" cy="171449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Differentiable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best-performing path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Minimize Path Length while maintaining contact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Optimized parameters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shortened path with equivalent contact performance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88CA9D5-05D6-4261-8D87-0C8F624A3808}"/>
              </a:ext>
            </a:extLst>
          </p:cNvPr>
          <p:cNvSpPr/>
          <p:nvPr/>
        </p:nvSpPr>
        <p:spPr>
          <a:xfrm>
            <a:off x="1403707" y="10668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860D7-0DCF-424A-8F2E-3B0000427A1E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3689707" y="1676399"/>
            <a:ext cx="1339493" cy="1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2">
            <a:extLst>
              <a:ext uri="{FF2B5EF4-FFF2-40B4-BE49-F238E27FC236}">
                <a16:creationId xmlns:a16="http://schemas.microsoft.com/office/drawing/2014/main" id="{BE79ADA4-F7FA-4E4A-A9F3-00178093B2E6}"/>
              </a:ext>
            </a:extLst>
          </p:cNvPr>
          <p:cNvSpPr/>
          <p:nvPr/>
        </p:nvSpPr>
        <p:spPr>
          <a:xfrm>
            <a:off x="5029200" y="990599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51C57E-BD7C-4418-BAC7-015707BC8020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46707" y="2286000"/>
            <a:ext cx="0" cy="609600"/>
          </a:xfrm>
          <a:prstGeom prst="straightConnector1">
            <a:avLst/>
          </a:prstGeom>
          <a:ln w="3810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>
            <a:extLst>
              <a:ext uri="{FF2B5EF4-FFF2-40B4-BE49-F238E27FC236}">
                <a16:creationId xmlns:a16="http://schemas.microsoft.com/office/drawing/2014/main" id="{9903C6C0-8E90-48C6-BD24-7D3851A373E3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6096000" y="1676399"/>
            <a:ext cx="914400" cy="121920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7D2-6A10-4505-96EF-1B5A49CF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1" y="1619654"/>
            <a:ext cx="8584503" cy="333334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BE187-0604-4BB5-B20C-8E9F0C2AB5DB}"/>
              </a:ext>
            </a:extLst>
          </p:cNvPr>
          <p:cNvCxnSpPr>
            <a:cxnSpLocks/>
          </p:cNvCxnSpPr>
          <p:nvPr/>
        </p:nvCxnSpPr>
        <p:spPr>
          <a:xfrm>
            <a:off x="826004" y="2133600"/>
            <a:ext cx="0" cy="2667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0698F-BD17-4B90-85A5-7FA1AD427AB0}"/>
              </a:ext>
            </a:extLst>
          </p:cNvPr>
          <p:cNvCxnSpPr>
            <a:cxnSpLocks/>
          </p:cNvCxnSpPr>
          <p:nvPr/>
        </p:nvCxnSpPr>
        <p:spPr>
          <a:xfrm>
            <a:off x="8827004" y="3276600"/>
            <a:ext cx="0" cy="1524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/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2DF79-6AC1-46FC-BE76-851A20A99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60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/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80C885-2986-4145-A6F4-1068A8FA9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84" y="17526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/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CC3D1C-512A-4DEA-9518-FBC14173E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804" y="3124200"/>
                <a:ext cx="259302" cy="299313"/>
              </a:xfrm>
              <a:prstGeom prst="rect">
                <a:avLst/>
              </a:prstGeom>
              <a:blipFill>
                <a:blip r:embed="rId5"/>
                <a:stretch>
                  <a:fillRect l="-8889" r="-11111" b="-215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/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F393E3-EC42-4B35-ACD8-EC6DAA47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204" y="3165578"/>
                <a:ext cx="478914" cy="299313"/>
              </a:xfrm>
              <a:prstGeom prst="rect">
                <a:avLst/>
              </a:prstGeom>
              <a:blipFill>
                <a:blip r:embed="rId6"/>
                <a:stretch>
                  <a:fillRect l="-4938" r="-246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D541-2278-4B3F-8373-820C92D79051}"/>
              </a:ext>
            </a:extLst>
          </p:cNvPr>
          <p:cNvCxnSpPr>
            <a:stCxn id="15" idx="2"/>
          </p:cNvCxnSpPr>
          <p:nvPr/>
        </p:nvCxnSpPr>
        <p:spPr>
          <a:xfrm flipH="1">
            <a:off x="7336610" y="3423513"/>
            <a:ext cx="19845" cy="3451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4EAC38-3AC2-4EBD-8BEF-2E669D8860C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607805" y="3464891"/>
            <a:ext cx="391856" cy="34510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1EEFE4-BECD-4257-AF0C-27DA46127EC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091533" y="2760047"/>
            <a:ext cx="26830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2A813E-49C1-4491-811F-86AA5049109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72095" y="3733800"/>
            <a:ext cx="0" cy="36415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/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F3BC54C9-DB50-4F9D-8854-AEEAB1B81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1455" y="2209800"/>
                <a:ext cx="413817" cy="550247"/>
              </a:xfrm>
              <a:prstGeom prst="diamond">
                <a:avLst/>
              </a:prstGeom>
              <a:blipFill>
                <a:blip r:embed="rId7"/>
                <a:stretch>
                  <a:fillRect r="-11429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/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C14751FA-67DF-4C23-975B-D8DA775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65187" y="4097953"/>
                <a:ext cx="413817" cy="550247"/>
              </a:xfrm>
              <a:prstGeom prst="diamond">
                <a:avLst/>
              </a:prstGeom>
              <a:blipFill>
                <a:blip r:embed="rId8"/>
                <a:stretch>
                  <a:fillRect r="-12857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55B764-7618-4428-A38A-8030D5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/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204A3C-3C6A-4841-B2A6-09BEF93B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20" y="4966156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3846" t="-31429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90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CD8AC6-269D-4DC0-9BC6-9D6CB1A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248400" cy="4038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/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53E9C8-A295-41A7-BD14-88BCA7FC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7332" y="2856468"/>
                <a:ext cx="441980" cy="215444"/>
              </a:xfrm>
              <a:prstGeom prst="rect">
                <a:avLst/>
              </a:prstGeom>
              <a:blipFill>
                <a:blip r:embed="rId3"/>
                <a:stretch>
                  <a:fillRect l="-31429" t="-24658" r="-45714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/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D6A5A-6A00-4997-B376-502446B9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16" y="5028909"/>
                <a:ext cx="1112484" cy="215444"/>
              </a:xfrm>
              <a:prstGeom prst="rect">
                <a:avLst/>
              </a:prstGeom>
              <a:blipFill>
                <a:blip r:embed="rId4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45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DD2E6-E61B-46C5-B30E-4AA1CFC9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" y="1905000"/>
            <a:ext cx="8381092" cy="318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/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F5EE40-156E-43D1-8B75-0B09220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2856468"/>
                <a:ext cx="441980" cy="215444"/>
              </a:xfrm>
              <a:prstGeom prst="rect">
                <a:avLst/>
              </a:prstGeom>
              <a:blipFill>
                <a:blip r:embed="rId4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/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6D6A52-8973-49FE-9ACA-B1DA93E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69553"/>
                <a:ext cx="1112484" cy="215444"/>
              </a:xfrm>
              <a:prstGeom prst="rect">
                <a:avLst/>
              </a:prstGeom>
              <a:blipFill>
                <a:blip r:embed="rId5"/>
                <a:stretch>
                  <a:fillRect l="-4396" t="-31429" r="-1044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A351843-E00F-4D25-B8F3-193360EF5057}"/>
              </a:ext>
            </a:extLst>
          </p:cNvPr>
          <p:cNvSpPr/>
          <p:nvPr/>
        </p:nvSpPr>
        <p:spPr>
          <a:xfrm rot="16200000">
            <a:off x="1562100" y="9144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/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F1AA3-2DE1-4F22-B192-EC82EC50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18040"/>
                <a:ext cx="127472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/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E12038-8DDD-4A53-A9BD-819A2E28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732740"/>
                <a:ext cx="127472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A1E5FA90-0159-4208-80D2-C768D1885162}"/>
              </a:ext>
            </a:extLst>
          </p:cNvPr>
          <p:cNvSpPr/>
          <p:nvPr/>
        </p:nvSpPr>
        <p:spPr>
          <a:xfrm rot="5400000">
            <a:off x="6896100" y="3619500"/>
            <a:ext cx="228600" cy="1981200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E25-B7DA-49C6-82ED-02A85AFBFB28}"/>
              </a:ext>
            </a:extLst>
          </p:cNvPr>
          <p:cNvSpPr txBox="1"/>
          <p:nvPr/>
        </p:nvSpPr>
        <p:spPr>
          <a:xfrm>
            <a:off x="1752600" y="3581400"/>
            <a:ext cx="17526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Invalid paths (outside of flight envelope)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D1A0D-3508-4A28-BE03-C5BEBF22F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05200" y="38430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A72F3-FDB5-427E-AA63-AF4595679156}"/>
              </a:ext>
            </a:extLst>
          </p:cNvPr>
          <p:cNvCxnSpPr>
            <a:cxnSpLocks/>
          </p:cNvCxnSpPr>
          <p:nvPr/>
        </p:nvCxnSpPr>
        <p:spPr>
          <a:xfrm flipV="1">
            <a:off x="3733800" y="2590800"/>
            <a:ext cx="381000" cy="1252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5D951FA-84F9-4F85-9C3D-EA6A137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9922"/>
            <a:ext cx="8679847" cy="35364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85AEE2-2EA6-4F4E-A075-FC9A1D44CF10}"/>
              </a:ext>
            </a:extLst>
          </p:cNvPr>
          <p:cNvCxnSpPr>
            <a:cxnSpLocks/>
          </p:cNvCxnSpPr>
          <p:nvPr/>
        </p:nvCxnSpPr>
        <p:spPr>
          <a:xfrm>
            <a:off x="838201" y="21336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82383-5C54-422F-8C6F-D3A95D026615}"/>
              </a:ext>
            </a:extLst>
          </p:cNvPr>
          <p:cNvCxnSpPr>
            <a:cxnSpLocks/>
          </p:cNvCxnSpPr>
          <p:nvPr/>
        </p:nvCxnSpPr>
        <p:spPr>
          <a:xfrm>
            <a:off x="8915401" y="3276600"/>
            <a:ext cx="0" cy="2057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/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B15FB0-3293-40AA-8773-11E75BF9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57" y="2895600"/>
                <a:ext cx="286040" cy="276999"/>
              </a:xfrm>
              <a:prstGeom prst="rect">
                <a:avLst/>
              </a:prstGeom>
              <a:blipFill>
                <a:blip r:embed="rId3"/>
                <a:stretch>
                  <a:fillRect l="-10638" r="-1063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/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E2055-0D73-4F3D-97DA-82035977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1" y="1905000"/>
                <a:ext cx="301942" cy="276999"/>
              </a:xfrm>
              <a:prstGeom prst="rect">
                <a:avLst/>
              </a:prstGeom>
              <a:blipFill>
                <a:blip r:embed="rId4"/>
                <a:stretch>
                  <a:fillRect l="-10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/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628B49-CD34-4954-B263-1A71AE4C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3124200"/>
                <a:ext cx="264111" cy="299313"/>
              </a:xfrm>
              <a:prstGeom prst="rect">
                <a:avLst/>
              </a:prstGeom>
              <a:blipFill>
                <a:blip r:embed="rId5"/>
                <a:stretch>
                  <a:fillRect l="-20000" t="-21569" r="-48889" b="-37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/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7EAFF-A43C-4A6B-85D5-7A91E423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3165578"/>
                <a:ext cx="538224" cy="299313"/>
              </a:xfrm>
              <a:prstGeom prst="rect">
                <a:avLst/>
              </a:prstGeom>
              <a:blipFill>
                <a:blip r:embed="rId6"/>
                <a:stretch>
                  <a:fillRect l="-4444" r="-1222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64D8A0-0B74-4918-9EF4-727C4C3137B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71057" y="3423513"/>
            <a:ext cx="0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E20806-72B3-45A5-ACD0-1F34EFEB48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347" y="3464891"/>
            <a:ext cx="401166" cy="6912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BD422C-2A88-46B8-A95F-20447845837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609079" y="2760047"/>
            <a:ext cx="86616" cy="39897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DCB3F-32EA-4AE1-BA0C-1DBDA7C0ACF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89092" y="4038601"/>
            <a:ext cx="76198" cy="36415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/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EFBE2D07-0499-4896-B6D7-A33AB9D4C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29000" y="2209800"/>
                <a:ext cx="533391" cy="550247"/>
              </a:xfrm>
              <a:prstGeom prst="diamond">
                <a:avLst/>
              </a:prstGeom>
              <a:blipFill>
                <a:blip r:embed="rId7"/>
                <a:stretch>
                  <a:fillRect r="-3371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/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9BFAA775-939E-4749-A252-C2057AF3E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2183" y="4402753"/>
                <a:ext cx="566215" cy="550247"/>
              </a:xfrm>
              <a:prstGeom prst="diamond">
                <a:avLst/>
              </a:prstGeom>
              <a:blipFill>
                <a:blip r:embed="rId8"/>
                <a:stretch>
                  <a:fillRect r="-3158"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/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,  </a:t>
                </a:r>
                <a:r>
                  <a:rPr lang="en-US" b="1" i="0" dirty="0"/>
                  <a:t>hrs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F40949-D9DB-4A63-B6A7-4E6DA886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32" y="3557488"/>
                <a:ext cx="441980" cy="215444"/>
              </a:xfrm>
              <a:prstGeom prst="rect">
                <a:avLst/>
              </a:prstGeom>
              <a:blipFill>
                <a:blip r:embed="rId9"/>
                <a:stretch>
                  <a:fillRect l="-28571" t="-24658" r="-48571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/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400" b="1" i="0" dirty="0"/>
                  <a:t>-distance</a:t>
                </a:r>
                <a:r>
                  <a:rPr lang="en-US" sz="1400" b="1" dirty="0"/>
                  <a:t>, </a:t>
                </a:r>
                <a:r>
                  <a:rPr lang="en-US" sz="1400" b="1" i="0" dirty="0"/>
                  <a:t>nm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2BA3C-7308-4E51-8E8C-6F5B6A80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16" y="5486400"/>
                <a:ext cx="1112484" cy="215444"/>
              </a:xfrm>
              <a:prstGeom prst="rect">
                <a:avLst/>
              </a:prstGeom>
              <a:blipFill>
                <a:blip r:embed="rId10"/>
                <a:stretch>
                  <a:fillRect l="-4396" t="-28571" r="-10989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0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418749-EA92-4BCD-8A31-C73982C6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5" y="381000"/>
            <a:ext cx="3992983" cy="54265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E685D-332C-48ED-A04A-642F06850E8F}"/>
              </a:ext>
            </a:extLst>
          </p:cNvPr>
          <p:cNvSpPr/>
          <p:nvPr/>
        </p:nvSpPr>
        <p:spPr>
          <a:xfrm>
            <a:off x="4648200" y="1600200"/>
            <a:ext cx="2667000" cy="190500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Original Flight Path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Altered Flight</a:t>
            </a: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1175" indent="288925">
              <a:lnSpc>
                <a:spcPct val="200000"/>
              </a:lnSpc>
              <a:spcBef>
                <a:spcPts val="10"/>
              </a:spcBef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982823-E712-435D-961A-1091A7CB5625}"/>
              </a:ext>
            </a:extLst>
          </p:cNvPr>
          <p:cNvCxnSpPr/>
          <p:nvPr/>
        </p:nvCxnSpPr>
        <p:spPr>
          <a:xfrm>
            <a:off x="4942490" y="1921329"/>
            <a:ext cx="42566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557F2E-2742-4000-941D-97D2D4541EB6}"/>
              </a:ext>
            </a:extLst>
          </p:cNvPr>
          <p:cNvCxnSpPr/>
          <p:nvPr/>
        </p:nvCxnSpPr>
        <p:spPr>
          <a:xfrm>
            <a:off x="4953000" y="2781300"/>
            <a:ext cx="425669" cy="0"/>
          </a:xfrm>
          <a:prstGeom prst="line">
            <a:avLst/>
          </a:prstGeom>
          <a:ln w="38100" cmpd="sng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1A51F3-DE19-448C-93E2-4D3285ECBB94}"/>
              </a:ext>
            </a:extLst>
          </p:cNvPr>
          <p:cNvCxnSpPr>
            <a:cxnSpLocks/>
          </p:cNvCxnSpPr>
          <p:nvPr/>
        </p:nvCxnSpPr>
        <p:spPr>
          <a:xfrm>
            <a:off x="4953000" y="2362200"/>
            <a:ext cx="425669" cy="0"/>
          </a:xfrm>
          <a:prstGeom prst="line">
            <a:avLst/>
          </a:prstGeom>
          <a:ln w="57150" cap="rnd" cmpd="sng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82E1CE08-5866-435E-81F1-24BC0CBAA521}"/>
              </a:ext>
            </a:extLst>
          </p:cNvPr>
          <p:cNvSpPr/>
          <p:nvPr/>
        </p:nvSpPr>
        <p:spPr>
          <a:xfrm>
            <a:off x="5051534" y="2667000"/>
            <a:ext cx="228600" cy="228600"/>
          </a:xfrm>
          <a:prstGeom prst="diamond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57DF2-4A4D-4FF6-BFA8-D070EDE8034F}"/>
              </a:ext>
            </a:extLst>
          </p:cNvPr>
          <p:cNvSpPr/>
          <p:nvPr/>
        </p:nvSpPr>
        <p:spPr>
          <a:xfrm>
            <a:off x="5041024" y="1798865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D47D4-CE72-4C3A-9018-D7AA2D9A29FD}"/>
              </a:ext>
            </a:extLst>
          </p:cNvPr>
          <p:cNvCxnSpPr/>
          <p:nvPr/>
        </p:nvCxnSpPr>
        <p:spPr>
          <a:xfrm>
            <a:off x="4953000" y="3200400"/>
            <a:ext cx="425669" cy="0"/>
          </a:xfrm>
          <a:prstGeom prst="line">
            <a:avLst/>
          </a:prstGeom>
          <a:ln w="381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104900"/>
            <a:ext cx="2286000" cy="1219200"/>
          </a:xfrm>
          <a:prstGeom prst="flowChartPredefinedProcess">
            <a:avLst/>
          </a:prstGeom>
          <a:solidFill>
            <a:schemeClr val="bg1"/>
          </a:solidFill>
          <a:ln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682054" y="1714500"/>
            <a:ext cx="43889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187748" y="1714500"/>
            <a:ext cx="1603452" cy="0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460192" y="1669662"/>
            <a:ext cx="463519" cy="1924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777054" y="2863819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Resulting best-performing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777054" y="14097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 and contact event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510354" y="3810000"/>
            <a:ext cx="2438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Determine best-performing parameters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391150" y="3673955"/>
            <a:ext cx="3086100" cy="9144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 mutated children paths alongside parent (previous generation’s best performing)</a:t>
            </a:r>
          </a:p>
        </p:txBody>
      </p:sp>
      <p:cxnSp>
        <p:nvCxnSpPr>
          <p:cNvPr id="71" name="Straight Arrow Connector 70"/>
          <p:cNvCxnSpPr>
            <a:cxnSpLocks/>
            <a:stCxn id="63" idx="3"/>
            <a:endCxn id="53" idx="1"/>
          </p:cNvCxnSpPr>
          <p:nvPr/>
        </p:nvCxnSpPr>
        <p:spPr>
          <a:xfrm flipV="1">
            <a:off x="6934200" y="3369155"/>
            <a:ext cx="0" cy="3048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DD8873-0547-45B2-B747-AA5754E31D9D}"/>
              </a:ext>
            </a:extLst>
          </p:cNvPr>
          <p:cNvCxnSpPr>
            <a:cxnSpLocks/>
            <a:stCxn id="53" idx="3"/>
            <a:endCxn id="2" idx="2"/>
          </p:cNvCxnSpPr>
          <p:nvPr/>
        </p:nvCxnSpPr>
        <p:spPr>
          <a:xfrm flipV="1">
            <a:off x="6934200" y="2324100"/>
            <a:ext cx="0" cy="435455"/>
          </a:xfrm>
          <a:prstGeom prst="straightConnector1">
            <a:avLst/>
          </a:prstGeom>
          <a:ln w="19050" cmpd="sng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F54408-50A9-4D83-BAE2-CA75EC1C5A17}"/>
              </a:ext>
            </a:extLst>
          </p:cNvPr>
          <p:cNvCxnSpPr>
            <a:cxnSpLocks/>
            <a:stCxn id="39" idx="1"/>
            <a:endCxn id="58" idx="3"/>
          </p:cNvCxnSpPr>
          <p:nvPr/>
        </p:nvCxnSpPr>
        <p:spPr>
          <a:xfrm>
            <a:off x="1729554" y="3473419"/>
            <a:ext cx="0" cy="33658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>
            <a:extLst>
              <a:ext uri="{FF2B5EF4-FFF2-40B4-BE49-F238E27FC236}">
                <a16:creationId xmlns:a16="http://schemas.microsoft.com/office/drawing/2014/main" id="{20310B79-BF8E-441E-96E0-7CC583D8EFEA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5257800" y="4588355"/>
            <a:ext cx="1676400" cy="370964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9">
            <a:extLst>
              <a:ext uri="{FF2B5EF4-FFF2-40B4-BE49-F238E27FC236}">
                <a16:creationId xmlns:a16="http://schemas.microsoft.com/office/drawing/2014/main" id="{B7CE63DA-52A1-41D3-B9ED-4879C5FE8F9A}"/>
              </a:ext>
            </a:extLst>
          </p:cNvPr>
          <p:cNvCxnSpPr>
            <a:cxnSpLocks/>
            <a:stCxn id="58" idx="1"/>
            <a:endCxn id="64" idx="2"/>
          </p:cNvCxnSpPr>
          <p:nvPr/>
        </p:nvCxnSpPr>
        <p:spPr>
          <a:xfrm rot="16200000" flipH="1">
            <a:off x="2195118" y="3954036"/>
            <a:ext cx="539719" cy="147084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9">
            <a:extLst>
              <a:ext uri="{FF2B5EF4-FFF2-40B4-BE49-F238E27FC236}">
                <a16:creationId xmlns:a16="http://schemas.microsoft.com/office/drawing/2014/main" id="{BB6653B8-6029-4032-92C5-692DEF42FEB3}"/>
              </a:ext>
            </a:extLst>
          </p:cNvPr>
          <p:cNvCxnSpPr>
            <a:cxnSpLocks/>
            <a:stCxn id="64" idx="3"/>
            <a:endCxn id="2" idx="2"/>
          </p:cNvCxnSpPr>
          <p:nvPr/>
        </p:nvCxnSpPr>
        <p:spPr>
          <a:xfrm rot="5400000" flipH="1" flipV="1">
            <a:off x="4416441" y="2136760"/>
            <a:ext cx="2330419" cy="2705100"/>
          </a:xfrm>
          <a:prstGeom prst="bentConnector3">
            <a:avLst>
              <a:gd name="adj1" fmla="val 91726"/>
            </a:avLst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120948" y="10287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3200400" y="4654519"/>
            <a:ext cx="20574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 a batch of </a:t>
            </a: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paths from parameters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5391150" y="2759555"/>
            <a:ext cx="30861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contact event and generate alteration planes</a:t>
            </a:r>
          </a:p>
        </p:txBody>
      </p:sp>
      <p:cxnSp>
        <p:nvCxnSpPr>
          <p:cNvPr id="160" name="Elbow Connector 59">
            <a:extLst>
              <a:ext uri="{FF2B5EF4-FFF2-40B4-BE49-F238E27FC236}">
                <a16:creationId xmlns:a16="http://schemas.microsoft.com/office/drawing/2014/main" id="{F1CDC0BF-338F-4AAB-B972-6587C0324B42}"/>
              </a:ext>
            </a:extLst>
          </p:cNvPr>
          <p:cNvCxnSpPr>
            <a:cxnSpLocks/>
            <a:stCxn id="63" idx="2"/>
            <a:endCxn id="58" idx="3"/>
          </p:cNvCxnSpPr>
          <p:nvPr/>
        </p:nvCxnSpPr>
        <p:spPr>
          <a:xfrm rot="10800000">
            <a:off x="1729554" y="3810001"/>
            <a:ext cx="3661596" cy="321155"/>
          </a:xfrm>
          <a:prstGeom prst="bentConnector4">
            <a:avLst>
              <a:gd name="adj1" fmla="val 48066"/>
              <a:gd name="adj2" fmla="val 13810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1DB069-94FD-4840-9458-95E3CFA128F3}"/>
              </a:ext>
            </a:extLst>
          </p:cNvPr>
          <p:cNvSpPr/>
          <p:nvPr/>
        </p:nvSpPr>
        <p:spPr>
          <a:xfrm>
            <a:off x="5197399" y="2646359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29BB2A6-623E-4EDB-B05F-003D01DACEDE}"/>
              </a:ext>
            </a:extLst>
          </p:cNvPr>
          <p:cNvSpPr/>
          <p:nvPr/>
        </p:nvSpPr>
        <p:spPr>
          <a:xfrm>
            <a:off x="5197399" y="355965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2A6B7B-BDB3-43B0-930A-D97FD01D76C6}"/>
              </a:ext>
            </a:extLst>
          </p:cNvPr>
          <p:cNvSpPr/>
          <p:nvPr/>
        </p:nvSpPr>
        <p:spPr>
          <a:xfrm>
            <a:off x="3009433" y="4507135"/>
            <a:ext cx="446144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FA68DD3-970B-4186-AEBA-561F693DF9D4}"/>
              </a:ext>
            </a:extLst>
          </p:cNvPr>
          <p:cNvSpPr/>
          <p:nvPr/>
        </p:nvSpPr>
        <p:spPr>
          <a:xfrm>
            <a:off x="304800" y="3622422"/>
            <a:ext cx="407949" cy="364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6781800" y="2590800"/>
            <a:ext cx="272845" cy="88490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6688861" y="2286000"/>
            <a:ext cx="152400" cy="533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H="1" flipV="1">
            <a:off x="4648200" y="2286000"/>
            <a:ext cx="228600" cy="914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4838700" y="3064739"/>
            <a:ext cx="342900" cy="139758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2895600" y="3352800"/>
            <a:ext cx="300178" cy="11095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157894" y="3733800"/>
            <a:ext cx="152400" cy="6477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H="1" flipV="1">
            <a:off x="2586178" y="2057400"/>
            <a:ext cx="309422" cy="1295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990600" y="3048000"/>
            <a:ext cx="185878" cy="8047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Last seen location,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676400"/>
                <a:ext cx="1524000" cy="276999"/>
              </a:xfrm>
              <a:prstGeom prst="rect">
                <a:avLst/>
              </a:prstGeom>
              <a:blipFill>
                <a:blip r:embed="rId2"/>
                <a:stretch>
                  <a:fillRect r="-52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Location of first contact,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1143000" cy="461665"/>
              </a:xfrm>
              <a:prstGeom prst="rect">
                <a:avLst/>
              </a:prstGeom>
              <a:blipFill>
                <a:blip r:embed="rId3"/>
                <a:stretch>
                  <a:fillRect l="-535" r="-748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Flight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038600"/>
                <a:ext cx="1138378" cy="291875"/>
              </a:xfrm>
              <a:prstGeom prst="rect">
                <a:avLst/>
              </a:prstGeom>
              <a:blipFill>
                <a:blip r:embed="rId4"/>
                <a:stretch>
                  <a:fillRect l="-538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Flight Path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09800" y="1447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Sim Object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solidFill>
                <a:schemeClr val="bg1"/>
              </a:solidFill>
              <a:ln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Alteration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511175" indent="288925">
                  <a:lnSpc>
                    <a:spcPct val="150000"/>
                  </a:lnSpc>
                  <a:spcBef>
                    <a:spcPts val="10"/>
                  </a:spcBef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Distance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2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37" y="1095483"/>
                <a:ext cx="2438400" cy="785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cmpd="thickThin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/>
          <p:cNvCxnSpPr/>
          <p:nvPr/>
        </p:nvCxnSpPr>
        <p:spPr>
          <a:xfrm flipH="1">
            <a:off x="5786776" y="1712977"/>
            <a:ext cx="53878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0C92B0-7ECC-4037-B676-33E7D221FE94}"/>
              </a:ext>
            </a:extLst>
          </p:cNvPr>
          <p:cNvCxnSpPr>
            <a:cxnSpLocks/>
          </p:cNvCxnSpPr>
          <p:nvPr/>
        </p:nvCxnSpPr>
        <p:spPr>
          <a:xfrm>
            <a:off x="5786776" y="1371600"/>
            <a:ext cx="614024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/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155FCB-EAE5-49EC-B9DF-3AC562110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23" y="4173553"/>
                <a:ext cx="1250086" cy="276999"/>
              </a:xfrm>
              <a:prstGeom prst="rect">
                <a:avLst/>
              </a:prstGeom>
              <a:blipFill>
                <a:blip r:embed="rId2"/>
                <a:stretch>
                  <a:fillRect l="-3902" t="-4444" r="-39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43" y="1285101"/>
                <a:ext cx="1992277" cy="276999"/>
              </a:xfrm>
              <a:prstGeom prst="rect">
                <a:avLst/>
              </a:prstGeom>
              <a:blipFill>
                <a:blip r:embed="rId3"/>
                <a:stretch>
                  <a:fillRect l="-1835" t="-2222" r="-24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4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Brace 71">
            <a:extLst>
              <a:ext uri="{FF2B5EF4-FFF2-40B4-BE49-F238E27FC236}">
                <a16:creationId xmlns:a16="http://schemas.microsoft.com/office/drawing/2014/main" id="{58E30630-20BC-4F42-AC38-F7DEFEF4B465}"/>
              </a:ext>
            </a:extLst>
          </p:cNvPr>
          <p:cNvSpPr/>
          <p:nvPr/>
        </p:nvSpPr>
        <p:spPr>
          <a:xfrm>
            <a:off x="4171258" y="2362209"/>
            <a:ext cx="228600" cy="1066792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C6B7F0-515C-4984-B268-57003AA0E630}"/>
              </a:ext>
            </a:extLst>
          </p:cNvPr>
          <p:cNvSpPr txBox="1"/>
          <p:nvPr/>
        </p:nvSpPr>
        <p:spPr>
          <a:xfrm>
            <a:off x="4399858" y="273684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Cruise Portion of Flight</a:t>
            </a:r>
          </a:p>
        </p:txBody>
      </p:sp>
    </p:spTree>
    <p:extLst>
      <p:ext uri="{BB962C8B-B14F-4D97-AF65-F5344CB8AC3E}">
        <p14:creationId xmlns:p14="http://schemas.microsoft.com/office/powerpoint/2010/main" val="20607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7A2041A-502F-42C9-91EB-A568C640D349}"/>
              </a:ext>
            </a:extLst>
          </p:cNvPr>
          <p:cNvSpPr/>
          <p:nvPr/>
        </p:nvSpPr>
        <p:spPr>
          <a:xfrm rot="21251782">
            <a:off x="1821491" y="4281126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FE7664-66B8-40EC-BE5C-24C0FE61517A}"/>
              </a:ext>
            </a:extLst>
          </p:cNvPr>
          <p:cNvSpPr/>
          <p:nvPr/>
        </p:nvSpPr>
        <p:spPr>
          <a:xfrm rot="21251782">
            <a:off x="2078036" y="2992462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A22E46-67F6-4AA8-87F6-260A64F752D4}"/>
              </a:ext>
            </a:extLst>
          </p:cNvPr>
          <p:cNvSpPr/>
          <p:nvPr/>
        </p:nvSpPr>
        <p:spPr>
          <a:xfrm rot="21251782">
            <a:off x="3697506" y="136244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57201E-8B4B-431E-AB2B-42E4CC950030}"/>
              </a:ext>
            </a:extLst>
          </p:cNvPr>
          <p:cNvSpPr/>
          <p:nvPr/>
        </p:nvSpPr>
        <p:spPr>
          <a:xfrm rot="21251782">
            <a:off x="1826631" y="3607322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27EF29-EA4B-488E-A177-C37BE50265C8}"/>
              </a:ext>
            </a:extLst>
          </p:cNvPr>
          <p:cNvSpPr/>
          <p:nvPr/>
        </p:nvSpPr>
        <p:spPr>
          <a:xfrm rot="21251782">
            <a:off x="3493341" y="2052370"/>
            <a:ext cx="422731" cy="15080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/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5A07163-BBC1-49F2-868D-ADC189C4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90" y="2757612"/>
                <a:ext cx="273280" cy="276999"/>
              </a:xfrm>
              <a:prstGeom prst="rect">
                <a:avLst/>
              </a:prstGeom>
              <a:blipFill>
                <a:blip r:embed="rId2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56ABE-9E37-466A-A773-4A9233B09E65}"/>
              </a:ext>
            </a:extLst>
          </p:cNvPr>
          <p:cNvCxnSpPr/>
          <p:nvPr/>
        </p:nvCxnSpPr>
        <p:spPr>
          <a:xfrm flipV="1">
            <a:off x="1524000" y="2133600"/>
            <a:ext cx="3048000" cy="1219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4342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B7E720-2F5E-4DA1-B4CD-F404AF3DBE9D}"/>
              </a:ext>
            </a:extLst>
          </p:cNvPr>
          <p:cNvSpPr/>
          <p:nvPr/>
        </p:nvSpPr>
        <p:spPr>
          <a:xfrm>
            <a:off x="1964854" y="3606707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46CB64-E35E-492A-BEF5-A3901E9A99EB}"/>
              </a:ext>
            </a:extLst>
          </p:cNvPr>
          <p:cNvSpPr/>
          <p:nvPr/>
        </p:nvSpPr>
        <p:spPr>
          <a:xfrm>
            <a:off x="2982680" y="2562792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29FBCA-79E5-484B-9215-82A397130412}"/>
              </a:ext>
            </a:extLst>
          </p:cNvPr>
          <p:cNvSpPr/>
          <p:nvPr/>
        </p:nvSpPr>
        <p:spPr>
          <a:xfrm>
            <a:off x="3633716" y="2055125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815402E1-EB8A-473F-B9C7-A4173C2C82F0}"/>
              </a:ext>
            </a:extLst>
          </p:cNvPr>
          <p:cNvSpPr/>
          <p:nvPr/>
        </p:nvSpPr>
        <p:spPr>
          <a:xfrm>
            <a:off x="1958807" y="303155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5943DC3-16F5-4BE9-8303-8249E58363F6}"/>
              </a:ext>
            </a:extLst>
          </p:cNvPr>
          <p:cNvSpPr/>
          <p:nvPr/>
        </p:nvSpPr>
        <p:spPr>
          <a:xfrm>
            <a:off x="3712078" y="2590806"/>
            <a:ext cx="228600" cy="533394"/>
          </a:xfrm>
          <a:prstGeom prst="rightBrace">
            <a:avLst>
              <a:gd name="adj1" fmla="val 4727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8E316-4AF2-4F05-BC16-0BA847CBE512}"/>
              </a:ext>
            </a:extLst>
          </p:cNvPr>
          <p:cNvSpPr txBox="1"/>
          <p:nvPr/>
        </p:nvSpPr>
        <p:spPr>
          <a:xfrm>
            <a:off x="3980902" y="2683072"/>
            <a:ext cx="127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Contact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/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6F852-14C4-46B1-9D32-737AB4F2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514" y="2772036"/>
                <a:ext cx="262058" cy="276999"/>
              </a:xfrm>
              <a:prstGeom prst="rect">
                <a:avLst/>
              </a:prstGeom>
              <a:blipFill>
                <a:blip r:embed="rId6"/>
                <a:stretch>
                  <a:fillRect l="-23256" t="-48889" r="-7209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5FAC20A-9979-47EC-842F-B5B6DDEFEB17}"/>
              </a:ext>
            </a:extLst>
          </p:cNvPr>
          <p:cNvSpPr/>
          <p:nvPr/>
        </p:nvSpPr>
        <p:spPr>
          <a:xfrm rot="21251782">
            <a:off x="2751021" y="2521140"/>
            <a:ext cx="609600" cy="2285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6641687-635C-4053-8C7B-D4F288A09C98}"/>
              </a:ext>
            </a:extLst>
          </p:cNvPr>
          <p:cNvSpPr/>
          <p:nvPr/>
        </p:nvSpPr>
        <p:spPr>
          <a:xfrm>
            <a:off x="3245929" y="2516685"/>
            <a:ext cx="228600" cy="19973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63C8A-3837-4150-96EC-EB03A4690A29}"/>
              </a:ext>
            </a:extLst>
          </p:cNvPr>
          <p:cNvCxnSpPr>
            <a:cxnSpLocks/>
          </p:cNvCxnSpPr>
          <p:nvPr/>
        </p:nvCxnSpPr>
        <p:spPr>
          <a:xfrm flipV="1">
            <a:off x="2057400" y="914400"/>
            <a:ext cx="0" cy="2971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E7AD5C7-0293-4D14-A336-F8A1FA3BB1BF}"/>
              </a:ext>
            </a:extLst>
          </p:cNvPr>
          <p:cNvSpPr/>
          <p:nvPr/>
        </p:nvSpPr>
        <p:spPr>
          <a:xfrm rot="21400820">
            <a:off x="1197286" y="2352616"/>
            <a:ext cx="2402893" cy="353606"/>
          </a:xfrm>
          <a:prstGeom prst="ellipse">
            <a:avLst/>
          </a:prstGeom>
          <a:solidFill>
            <a:schemeClr val="bg1">
              <a:lumMod val="75000"/>
              <a:alpha val="2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FA173-03FB-46BE-AB1E-DBFAFE714719}"/>
              </a:ext>
            </a:extLst>
          </p:cNvPr>
          <p:cNvCxnSpPr>
            <a:cxnSpLocks/>
          </p:cNvCxnSpPr>
          <p:nvPr/>
        </p:nvCxnSpPr>
        <p:spPr>
          <a:xfrm flipH="1">
            <a:off x="1143000" y="3886200"/>
            <a:ext cx="914400" cy="6858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9F462E-9BC2-4DB1-8276-1CB0839DEC53}"/>
              </a:ext>
            </a:extLst>
          </p:cNvPr>
          <p:cNvCxnSpPr>
            <a:cxnSpLocks/>
          </p:cNvCxnSpPr>
          <p:nvPr/>
        </p:nvCxnSpPr>
        <p:spPr>
          <a:xfrm>
            <a:off x="2057400" y="3886200"/>
            <a:ext cx="26670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371E3-001C-4F50-B3EE-921E6790505A}"/>
              </a:ext>
            </a:extLst>
          </p:cNvPr>
          <p:cNvGrpSpPr/>
          <p:nvPr/>
        </p:nvGrpSpPr>
        <p:grpSpPr>
          <a:xfrm>
            <a:off x="1447800" y="3886200"/>
            <a:ext cx="3048000" cy="609600"/>
            <a:chOff x="3200400" y="3657600"/>
            <a:chExt cx="3048000" cy="6096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D9F509-87F5-4C4E-B684-CCF9B16C5A05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68A5B0-29B3-4862-B69A-C592A9C64555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29B0F-5A1E-4BC8-8247-3141A38A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3F394-AC6F-4767-8A0E-F91CA2390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1A95D-0A43-4E31-B054-A3EE32731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62E998-7D87-4AF4-8FF0-15A62A11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88C129-5CE6-4227-9B8D-F528BD52350D}"/>
              </a:ext>
            </a:extLst>
          </p:cNvPr>
          <p:cNvGrpSpPr/>
          <p:nvPr/>
        </p:nvGrpSpPr>
        <p:grpSpPr>
          <a:xfrm>
            <a:off x="1257300" y="1219200"/>
            <a:ext cx="3543300" cy="609600"/>
            <a:chOff x="3009900" y="3657600"/>
            <a:chExt cx="3543300" cy="6096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9E93ED-B1CC-4CA9-B00B-99473268540A}"/>
                </a:ext>
              </a:extLst>
            </p:cNvPr>
            <p:cNvCxnSpPr/>
            <p:nvPr/>
          </p:nvCxnSpPr>
          <p:spPr>
            <a:xfrm>
              <a:off x="3505200" y="38862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F3D3CC-7CEB-45DB-9041-BB5147F2AE31}"/>
                </a:ext>
              </a:extLst>
            </p:cNvPr>
            <p:cNvCxnSpPr/>
            <p:nvPr/>
          </p:nvCxnSpPr>
          <p:spPr>
            <a:xfrm>
              <a:off x="3200400" y="41148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10151-48BF-40E0-AC81-E86E9F24B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5907CC-22B1-4B6A-A39B-EAF9FFCA5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0063D-458C-4F2C-ACCD-C55C00C87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DA6C58-C39D-40B0-9AA7-F82C7BC4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3657600"/>
              <a:ext cx="7620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62E377-1E19-4759-AA88-4AA9339694B2}"/>
                </a:ext>
              </a:extLst>
            </p:cNvPr>
            <p:cNvCxnSpPr/>
            <p:nvPr/>
          </p:nvCxnSpPr>
          <p:spPr>
            <a:xfrm>
              <a:off x="3810000" y="3657600"/>
              <a:ext cx="27432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D5A26A-E7FA-4F06-AA10-146D1F960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900" y="3657600"/>
              <a:ext cx="80010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23605D-0BF8-46A8-8935-D29AE32AB1ED}"/>
              </a:ext>
            </a:extLst>
          </p:cNvPr>
          <p:cNvSpPr/>
          <p:nvPr/>
        </p:nvSpPr>
        <p:spPr>
          <a:xfrm>
            <a:off x="1993431" y="1450075"/>
            <a:ext cx="1924614" cy="2893325"/>
          </a:xfrm>
          <a:custGeom>
            <a:avLst/>
            <a:gdLst>
              <a:gd name="connsiteX0" fmla="*/ 24163 w 1924614"/>
              <a:gd name="connsiteY0" fmla="*/ 2893325 h 2893325"/>
              <a:gd name="connsiteX1" fmla="*/ 218644 w 1924614"/>
              <a:gd name="connsiteY1" fmla="*/ 1832212 h 2893325"/>
              <a:gd name="connsiteX2" fmla="*/ 1614127 w 1924614"/>
              <a:gd name="connsiteY2" fmla="*/ 808629 h 2893325"/>
              <a:gd name="connsiteX3" fmla="*/ 1924614 w 1924614"/>
              <a:gd name="connsiteY3" fmla="*/ 0 h 289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614" h="2893325">
                <a:moveTo>
                  <a:pt x="24163" y="2893325"/>
                </a:moveTo>
                <a:cubicBezTo>
                  <a:pt x="-11094" y="2536493"/>
                  <a:pt x="-46350" y="2179661"/>
                  <a:pt x="218644" y="1832212"/>
                </a:cubicBezTo>
                <a:cubicBezTo>
                  <a:pt x="483638" y="1484763"/>
                  <a:pt x="1329799" y="1113998"/>
                  <a:pt x="1614127" y="808629"/>
                </a:cubicBezTo>
                <a:cubicBezTo>
                  <a:pt x="1898455" y="503260"/>
                  <a:pt x="1911534" y="251630"/>
                  <a:pt x="192461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A6FE00-B607-43CB-9B88-E0F28E329CC4}"/>
              </a:ext>
            </a:extLst>
          </p:cNvPr>
          <p:cNvSpPr/>
          <p:nvPr/>
        </p:nvSpPr>
        <p:spPr>
          <a:xfrm>
            <a:off x="1955471" y="4270754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6849CF-2080-4668-8F14-1AB39550B197}"/>
              </a:ext>
            </a:extLst>
          </p:cNvPr>
          <p:cNvSpPr/>
          <p:nvPr/>
        </p:nvSpPr>
        <p:spPr>
          <a:xfrm>
            <a:off x="3835730" y="1364351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/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6E4A1F-5BEA-4144-A8AA-9AFDEBE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89" y="55605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/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4EC781-AC8F-409E-8E11-C69FA8FA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77" y="4572000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/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0732F1-F1EC-4425-BD81-710279C5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32" y="3733800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B64A567-D32D-4D10-8A75-09BC13E833D1}"/>
              </a:ext>
            </a:extLst>
          </p:cNvPr>
          <p:cNvSpPr/>
          <p:nvPr/>
        </p:nvSpPr>
        <p:spPr>
          <a:xfrm>
            <a:off x="2127647" y="2526505"/>
            <a:ext cx="517044" cy="197643"/>
          </a:xfrm>
          <a:custGeom>
            <a:avLst/>
            <a:gdLst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82166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8366 w 516731"/>
              <a:gd name="connsiteY10" fmla="*/ 195263 h 200025"/>
              <a:gd name="connsiteX11" fmla="*/ 70247 w 516731"/>
              <a:gd name="connsiteY11" fmla="*/ 200025 h 200025"/>
              <a:gd name="connsiteX0" fmla="*/ 70247 w 516731"/>
              <a:gd name="connsiteY0" fmla="*/ 200025 h 200025"/>
              <a:gd name="connsiteX1" fmla="*/ 0 w 516731"/>
              <a:gd name="connsiteY1" fmla="*/ 40482 h 200025"/>
              <a:gd name="connsiteX2" fmla="*/ 42862 w 516731"/>
              <a:gd name="connsiteY2" fmla="*/ 57150 h 200025"/>
              <a:gd name="connsiteX3" fmla="*/ 117872 w 516731"/>
              <a:gd name="connsiteY3" fmla="*/ 69057 h 200025"/>
              <a:gd name="connsiteX4" fmla="*/ 203597 w 516731"/>
              <a:gd name="connsiteY4" fmla="*/ 70247 h 200025"/>
              <a:gd name="connsiteX5" fmla="*/ 297656 w 516731"/>
              <a:gd name="connsiteY5" fmla="*/ 61913 h 200025"/>
              <a:gd name="connsiteX6" fmla="*/ 398859 w 516731"/>
              <a:gd name="connsiteY6" fmla="*/ 45244 h 200025"/>
              <a:gd name="connsiteX7" fmla="*/ 469106 w 516731"/>
              <a:gd name="connsiteY7" fmla="*/ 25003 h 200025"/>
              <a:gd name="connsiteX8" fmla="*/ 516731 w 516731"/>
              <a:gd name="connsiteY8" fmla="*/ 0 h 200025"/>
              <a:gd name="connsiteX9" fmla="*/ 440531 w 516731"/>
              <a:gd name="connsiteY9" fmla="*/ 154690 h 200025"/>
              <a:gd name="connsiteX10" fmla="*/ 259557 w 516731"/>
              <a:gd name="connsiteY10" fmla="*/ 175480 h 200025"/>
              <a:gd name="connsiteX11" fmla="*/ 70247 w 516731"/>
              <a:gd name="connsiteY11" fmla="*/ 200025 h 20002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0531 w 516731"/>
              <a:gd name="connsiteY9" fmla="*/ 154690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2912 w 516731"/>
              <a:gd name="connsiteY9" fmla="*/ 168978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35772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5488 w 516731"/>
              <a:gd name="connsiteY0" fmla="*/ 187935 h 187935"/>
              <a:gd name="connsiteX1" fmla="*/ 0 w 516731"/>
              <a:gd name="connsiteY1" fmla="*/ 40482 h 187935"/>
              <a:gd name="connsiteX2" fmla="*/ 42862 w 516731"/>
              <a:gd name="connsiteY2" fmla="*/ 57150 h 187935"/>
              <a:gd name="connsiteX3" fmla="*/ 117872 w 516731"/>
              <a:gd name="connsiteY3" fmla="*/ 69057 h 187935"/>
              <a:gd name="connsiteX4" fmla="*/ 203597 w 516731"/>
              <a:gd name="connsiteY4" fmla="*/ 70247 h 187935"/>
              <a:gd name="connsiteX5" fmla="*/ 297656 w 516731"/>
              <a:gd name="connsiteY5" fmla="*/ 61913 h 187935"/>
              <a:gd name="connsiteX6" fmla="*/ 398859 w 516731"/>
              <a:gd name="connsiteY6" fmla="*/ 45244 h 187935"/>
              <a:gd name="connsiteX7" fmla="*/ 469106 w 516731"/>
              <a:gd name="connsiteY7" fmla="*/ 25003 h 187935"/>
              <a:gd name="connsiteX8" fmla="*/ 516731 w 516731"/>
              <a:gd name="connsiteY8" fmla="*/ 0 h 187935"/>
              <a:gd name="connsiteX9" fmla="*/ 445291 w 516731"/>
              <a:gd name="connsiteY9" fmla="*/ 161284 h 187935"/>
              <a:gd name="connsiteX10" fmla="*/ 259557 w 516731"/>
              <a:gd name="connsiteY10" fmla="*/ 175480 h 187935"/>
              <a:gd name="connsiteX11" fmla="*/ 65488 w 516731"/>
              <a:gd name="connsiteY11" fmla="*/ 187935 h 187935"/>
              <a:gd name="connsiteX0" fmla="*/ 69057 w 516731"/>
              <a:gd name="connsiteY0" fmla="*/ 182440 h 182440"/>
              <a:gd name="connsiteX1" fmla="*/ 0 w 516731"/>
              <a:gd name="connsiteY1" fmla="*/ 40482 h 182440"/>
              <a:gd name="connsiteX2" fmla="*/ 42862 w 516731"/>
              <a:gd name="connsiteY2" fmla="*/ 57150 h 182440"/>
              <a:gd name="connsiteX3" fmla="*/ 117872 w 516731"/>
              <a:gd name="connsiteY3" fmla="*/ 69057 h 182440"/>
              <a:gd name="connsiteX4" fmla="*/ 203597 w 516731"/>
              <a:gd name="connsiteY4" fmla="*/ 70247 h 182440"/>
              <a:gd name="connsiteX5" fmla="*/ 297656 w 516731"/>
              <a:gd name="connsiteY5" fmla="*/ 61913 h 182440"/>
              <a:gd name="connsiteX6" fmla="*/ 398859 w 516731"/>
              <a:gd name="connsiteY6" fmla="*/ 45244 h 182440"/>
              <a:gd name="connsiteX7" fmla="*/ 469106 w 516731"/>
              <a:gd name="connsiteY7" fmla="*/ 25003 h 182440"/>
              <a:gd name="connsiteX8" fmla="*/ 516731 w 516731"/>
              <a:gd name="connsiteY8" fmla="*/ 0 h 182440"/>
              <a:gd name="connsiteX9" fmla="*/ 445291 w 516731"/>
              <a:gd name="connsiteY9" fmla="*/ 161284 h 182440"/>
              <a:gd name="connsiteX10" fmla="*/ 259557 w 516731"/>
              <a:gd name="connsiteY10" fmla="*/ 175480 h 182440"/>
              <a:gd name="connsiteX11" fmla="*/ 69057 w 516731"/>
              <a:gd name="connsiteY11" fmla="*/ 182440 h 1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6731" h="182440">
                <a:moveTo>
                  <a:pt x="69057" y="182440"/>
                </a:moveTo>
                <a:lnTo>
                  <a:pt x="0" y="40482"/>
                </a:lnTo>
                <a:lnTo>
                  <a:pt x="42862" y="57150"/>
                </a:lnTo>
                <a:lnTo>
                  <a:pt x="117872" y="69057"/>
                </a:lnTo>
                <a:lnTo>
                  <a:pt x="203597" y="70247"/>
                </a:lnTo>
                <a:lnTo>
                  <a:pt x="297656" y="61913"/>
                </a:lnTo>
                <a:lnTo>
                  <a:pt x="398859" y="45244"/>
                </a:lnTo>
                <a:lnTo>
                  <a:pt x="469106" y="25003"/>
                </a:lnTo>
                <a:lnTo>
                  <a:pt x="516731" y="0"/>
                </a:lnTo>
                <a:lnTo>
                  <a:pt x="445291" y="161284"/>
                </a:lnTo>
                <a:lnTo>
                  <a:pt x="259557" y="175480"/>
                </a:lnTo>
                <a:lnTo>
                  <a:pt x="69057" y="1824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E69B95-E744-4ED0-9F5D-6FE9E73897E2}"/>
              </a:ext>
            </a:extLst>
          </p:cNvPr>
          <p:cNvSpPr/>
          <p:nvPr/>
        </p:nvSpPr>
        <p:spPr>
          <a:xfrm rot="21342381">
            <a:off x="2115484" y="2475436"/>
            <a:ext cx="529951" cy="11474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141B0-A9CA-476D-83AB-337A6F159E37}"/>
              </a:ext>
            </a:extLst>
          </p:cNvPr>
          <p:cNvCxnSpPr>
            <a:stCxn id="48" idx="2"/>
            <a:endCxn id="43" idx="1"/>
          </p:cNvCxnSpPr>
          <p:nvPr/>
        </p:nvCxnSpPr>
        <p:spPr>
          <a:xfrm>
            <a:off x="2116228" y="2552646"/>
            <a:ext cx="219489" cy="49857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CD1803-046F-47C8-9DD9-41928A5DC79C}"/>
              </a:ext>
            </a:extLst>
          </p:cNvPr>
          <p:cNvCxnSpPr>
            <a:cxnSpLocks/>
            <a:stCxn id="48" idx="6"/>
            <a:endCxn id="43" idx="7"/>
          </p:cNvCxnSpPr>
          <p:nvPr/>
        </p:nvCxnSpPr>
        <p:spPr>
          <a:xfrm flipH="1">
            <a:off x="2439155" y="2512970"/>
            <a:ext cx="205536" cy="5382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EE344C5-B44D-40EC-868E-8E55F10B6A17}"/>
              </a:ext>
            </a:extLst>
          </p:cNvPr>
          <p:cNvSpPr/>
          <p:nvPr/>
        </p:nvSpPr>
        <p:spPr>
          <a:xfrm rot="21400820">
            <a:off x="1197286" y="2355276"/>
            <a:ext cx="2402893" cy="35360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A15C87-C24C-4338-9901-E13B9410C367}"/>
              </a:ext>
            </a:extLst>
          </p:cNvPr>
          <p:cNvSpPr/>
          <p:nvPr/>
        </p:nvSpPr>
        <p:spPr>
          <a:xfrm>
            <a:off x="1257300" y="2517976"/>
            <a:ext cx="2287938" cy="604417"/>
          </a:xfrm>
          <a:custGeom>
            <a:avLst/>
            <a:gdLst>
              <a:gd name="connsiteX0" fmla="*/ 793740 w 1799725"/>
              <a:gd name="connsiteY0" fmla="*/ 596032 h 596032"/>
              <a:gd name="connsiteX1" fmla="*/ 0 w 1799725"/>
              <a:gd name="connsiteY1" fmla="*/ 127929 h 596032"/>
              <a:gd name="connsiteX2" fmla="*/ 100307 w 1799725"/>
              <a:gd name="connsiteY2" fmla="*/ 155550 h 596032"/>
              <a:gd name="connsiteX3" fmla="*/ 209338 w 1799725"/>
              <a:gd name="connsiteY3" fmla="*/ 171541 h 596032"/>
              <a:gd name="connsiteX4" fmla="*/ 364887 w 1799725"/>
              <a:gd name="connsiteY4" fmla="*/ 184624 h 596032"/>
              <a:gd name="connsiteX5" fmla="*/ 572772 w 1799725"/>
              <a:gd name="connsiteY5" fmla="*/ 197708 h 596032"/>
              <a:gd name="connsiteX6" fmla="*/ 770480 w 1799725"/>
              <a:gd name="connsiteY6" fmla="*/ 191893 h 596032"/>
              <a:gd name="connsiteX7" fmla="*/ 952197 w 1799725"/>
              <a:gd name="connsiteY7" fmla="*/ 183170 h 596032"/>
              <a:gd name="connsiteX8" fmla="*/ 1173165 w 1799725"/>
              <a:gd name="connsiteY8" fmla="*/ 164272 h 596032"/>
              <a:gd name="connsiteX9" fmla="*/ 1373780 w 1799725"/>
              <a:gd name="connsiteY9" fmla="*/ 136651 h 596032"/>
              <a:gd name="connsiteX10" fmla="*/ 1529330 w 1799725"/>
              <a:gd name="connsiteY10" fmla="*/ 101761 h 596032"/>
              <a:gd name="connsiteX11" fmla="*/ 1695056 w 1799725"/>
              <a:gd name="connsiteY11" fmla="*/ 56695 h 596032"/>
              <a:gd name="connsiteX12" fmla="*/ 1799725 w 1799725"/>
              <a:gd name="connsiteY12" fmla="*/ 0 h 596032"/>
              <a:gd name="connsiteX13" fmla="*/ 939113 w 1799725"/>
              <a:gd name="connsiteY13" fmla="*/ 588763 h 596032"/>
              <a:gd name="connsiteX14" fmla="*/ 793740 w 1799725"/>
              <a:gd name="connsiteY14" fmla="*/ 596032 h 596032"/>
              <a:gd name="connsiteX0" fmla="*/ 859224 w 1799725"/>
              <a:gd name="connsiteY0" fmla="*/ 576982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59224 w 1799725"/>
              <a:gd name="connsiteY14" fmla="*/ 576982 h 588763"/>
              <a:gd name="connsiteX0" fmla="*/ 872321 w 1799725"/>
              <a:gd name="connsiteY0" fmla="*/ 572220 h 588763"/>
              <a:gd name="connsiteX1" fmla="*/ 0 w 1799725"/>
              <a:gd name="connsiteY1" fmla="*/ 127929 h 588763"/>
              <a:gd name="connsiteX2" fmla="*/ 100307 w 1799725"/>
              <a:gd name="connsiteY2" fmla="*/ 155550 h 588763"/>
              <a:gd name="connsiteX3" fmla="*/ 209338 w 1799725"/>
              <a:gd name="connsiteY3" fmla="*/ 171541 h 588763"/>
              <a:gd name="connsiteX4" fmla="*/ 364887 w 1799725"/>
              <a:gd name="connsiteY4" fmla="*/ 184624 h 588763"/>
              <a:gd name="connsiteX5" fmla="*/ 572772 w 1799725"/>
              <a:gd name="connsiteY5" fmla="*/ 197708 h 588763"/>
              <a:gd name="connsiteX6" fmla="*/ 770480 w 1799725"/>
              <a:gd name="connsiteY6" fmla="*/ 191893 h 588763"/>
              <a:gd name="connsiteX7" fmla="*/ 952197 w 1799725"/>
              <a:gd name="connsiteY7" fmla="*/ 183170 h 588763"/>
              <a:gd name="connsiteX8" fmla="*/ 1173165 w 1799725"/>
              <a:gd name="connsiteY8" fmla="*/ 164272 h 588763"/>
              <a:gd name="connsiteX9" fmla="*/ 1373780 w 1799725"/>
              <a:gd name="connsiteY9" fmla="*/ 136651 h 588763"/>
              <a:gd name="connsiteX10" fmla="*/ 1529330 w 1799725"/>
              <a:gd name="connsiteY10" fmla="*/ 101761 h 588763"/>
              <a:gd name="connsiteX11" fmla="*/ 1695056 w 1799725"/>
              <a:gd name="connsiteY11" fmla="*/ 56695 h 588763"/>
              <a:gd name="connsiteX12" fmla="*/ 1799725 w 1799725"/>
              <a:gd name="connsiteY12" fmla="*/ 0 h 588763"/>
              <a:gd name="connsiteX13" fmla="*/ 939113 w 1799725"/>
              <a:gd name="connsiteY13" fmla="*/ 588763 h 588763"/>
              <a:gd name="connsiteX14" fmla="*/ 872321 w 1799725"/>
              <a:gd name="connsiteY14" fmla="*/ 572220 h 588763"/>
              <a:gd name="connsiteX0" fmla="*/ 872321 w 1799725"/>
              <a:gd name="connsiteY0" fmla="*/ 572220 h 572220"/>
              <a:gd name="connsiteX1" fmla="*/ 0 w 1799725"/>
              <a:gd name="connsiteY1" fmla="*/ 127929 h 572220"/>
              <a:gd name="connsiteX2" fmla="*/ 100307 w 1799725"/>
              <a:gd name="connsiteY2" fmla="*/ 155550 h 572220"/>
              <a:gd name="connsiteX3" fmla="*/ 209338 w 1799725"/>
              <a:gd name="connsiteY3" fmla="*/ 171541 h 572220"/>
              <a:gd name="connsiteX4" fmla="*/ 364887 w 1799725"/>
              <a:gd name="connsiteY4" fmla="*/ 184624 h 572220"/>
              <a:gd name="connsiteX5" fmla="*/ 572772 w 1799725"/>
              <a:gd name="connsiteY5" fmla="*/ 197708 h 572220"/>
              <a:gd name="connsiteX6" fmla="*/ 770480 w 1799725"/>
              <a:gd name="connsiteY6" fmla="*/ 191893 h 572220"/>
              <a:gd name="connsiteX7" fmla="*/ 952197 w 1799725"/>
              <a:gd name="connsiteY7" fmla="*/ 183170 h 572220"/>
              <a:gd name="connsiteX8" fmla="*/ 1173165 w 1799725"/>
              <a:gd name="connsiteY8" fmla="*/ 164272 h 572220"/>
              <a:gd name="connsiteX9" fmla="*/ 1373780 w 1799725"/>
              <a:gd name="connsiteY9" fmla="*/ 136651 h 572220"/>
              <a:gd name="connsiteX10" fmla="*/ 1529330 w 1799725"/>
              <a:gd name="connsiteY10" fmla="*/ 101761 h 572220"/>
              <a:gd name="connsiteX11" fmla="*/ 1695056 w 1799725"/>
              <a:gd name="connsiteY11" fmla="*/ 56695 h 572220"/>
              <a:gd name="connsiteX12" fmla="*/ 1799725 w 1799725"/>
              <a:gd name="connsiteY12" fmla="*/ 0 h 572220"/>
              <a:gd name="connsiteX13" fmla="*/ 872321 w 1799725"/>
              <a:gd name="connsiteY13" fmla="*/ 572220 h 572220"/>
              <a:gd name="connsiteX0" fmla="*/ 887517 w 1799725"/>
              <a:gd name="connsiteY0" fmla="*/ 604417 h 604417"/>
              <a:gd name="connsiteX1" fmla="*/ 0 w 1799725"/>
              <a:gd name="connsiteY1" fmla="*/ 127929 h 604417"/>
              <a:gd name="connsiteX2" fmla="*/ 100307 w 1799725"/>
              <a:gd name="connsiteY2" fmla="*/ 155550 h 604417"/>
              <a:gd name="connsiteX3" fmla="*/ 209338 w 1799725"/>
              <a:gd name="connsiteY3" fmla="*/ 171541 h 604417"/>
              <a:gd name="connsiteX4" fmla="*/ 364887 w 1799725"/>
              <a:gd name="connsiteY4" fmla="*/ 184624 h 604417"/>
              <a:gd name="connsiteX5" fmla="*/ 572772 w 1799725"/>
              <a:gd name="connsiteY5" fmla="*/ 197708 h 604417"/>
              <a:gd name="connsiteX6" fmla="*/ 770480 w 1799725"/>
              <a:gd name="connsiteY6" fmla="*/ 191893 h 604417"/>
              <a:gd name="connsiteX7" fmla="*/ 952197 w 1799725"/>
              <a:gd name="connsiteY7" fmla="*/ 183170 h 604417"/>
              <a:gd name="connsiteX8" fmla="*/ 1173165 w 1799725"/>
              <a:gd name="connsiteY8" fmla="*/ 164272 h 604417"/>
              <a:gd name="connsiteX9" fmla="*/ 1373780 w 1799725"/>
              <a:gd name="connsiteY9" fmla="*/ 136651 h 604417"/>
              <a:gd name="connsiteX10" fmla="*/ 1529330 w 1799725"/>
              <a:gd name="connsiteY10" fmla="*/ 101761 h 604417"/>
              <a:gd name="connsiteX11" fmla="*/ 1695056 w 1799725"/>
              <a:gd name="connsiteY11" fmla="*/ 56695 h 604417"/>
              <a:gd name="connsiteX12" fmla="*/ 1799725 w 1799725"/>
              <a:gd name="connsiteY12" fmla="*/ 0 h 604417"/>
              <a:gd name="connsiteX13" fmla="*/ 887517 w 1799725"/>
              <a:gd name="connsiteY13" fmla="*/ 604417 h 60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9725" h="604417">
                <a:moveTo>
                  <a:pt x="887517" y="604417"/>
                </a:moveTo>
                <a:lnTo>
                  <a:pt x="0" y="127929"/>
                </a:lnTo>
                <a:lnTo>
                  <a:pt x="100307" y="155550"/>
                </a:lnTo>
                <a:lnTo>
                  <a:pt x="209338" y="171541"/>
                </a:lnTo>
                <a:lnTo>
                  <a:pt x="364887" y="184624"/>
                </a:lnTo>
                <a:lnTo>
                  <a:pt x="572772" y="197708"/>
                </a:lnTo>
                <a:lnTo>
                  <a:pt x="770480" y="191893"/>
                </a:lnTo>
                <a:lnTo>
                  <a:pt x="952197" y="183170"/>
                </a:lnTo>
                <a:lnTo>
                  <a:pt x="1173165" y="164272"/>
                </a:lnTo>
                <a:lnTo>
                  <a:pt x="1373780" y="136651"/>
                </a:lnTo>
                <a:lnTo>
                  <a:pt x="1529330" y="101761"/>
                </a:lnTo>
                <a:lnTo>
                  <a:pt x="1695056" y="56695"/>
                </a:lnTo>
                <a:lnTo>
                  <a:pt x="1799725" y="0"/>
                </a:lnTo>
                <a:lnTo>
                  <a:pt x="887517" y="604417"/>
                </a:ln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B1CEC4-65CC-4FDE-B973-B9D05E12A02D}"/>
              </a:ext>
            </a:extLst>
          </p:cNvPr>
          <p:cNvSpPr/>
          <p:nvPr/>
        </p:nvSpPr>
        <p:spPr>
          <a:xfrm>
            <a:off x="2314294" y="3029939"/>
            <a:ext cx="146284" cy="1452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/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ADDCA5A-183A-4337-ACC9-CB88DC34E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29" y="2751146"/>
                <a:ext cx="1517645" cy="307777"/>
              </a:xfrm>
              <a:prstGeom prst="rect">
                <a:avLst/>
              </a:prstGeom>
              <a:blipFill>
                <a:blip r:embed="rId5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/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Travelling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4C6F936-8528-42D8-A872-796ADE3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" y="1898135"/>
                <a:ext cx="152400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16F1E3-F08D-422A-865F-36D75A7F0844}"/>
              </a:ext>
            </a:extLst>
          </p:cNvPr>
          <p:cNvCxnSpPr>
            <a:cxnSpLocks/>
          </p:cNvCxnSpPr>
          <p:nvPr/>
        </p:nvCxnSpPr>
        <p:spPr>
          <a:xfrm>
            <a:off x="1657350" y="2189414"/>
            <a:ext cx="734320" cy="347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C84D76-9D7A-4202-A69B-946C1CEC30FC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3085772" y="2805729"/>
            <a:ext cx="581457" cy="99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24C31-09D8-440A-A250-E0200CE3FAAD}"/>
              </a:ext>
            </a:extLst>
          </p:cNvPr>
          <p:cNvCxnSpPr>
            <a:cxnSpLocks/>
          </p:cNvCxnSpPr>
          <p:nvPr/>
        </p:nvCxnSpPr>
        <p:spPr>
          <a:xfrm flipV="1">
            <a:off x="3385118" y="2357788"/>
            <a:ext cx="120082" cy="87545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305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8381A7-402D-4619-BE38-D6F44DAFBA6F}"/>
              </a:ext>
            </a:extLst>
          </p:cNvPr>
          <p:cNvSpPr/>
          <p:nvPr/>
        </p:nvSpPr>
        <p:spPr>
          <a:xfrm>
            <a:off x="5638800" y="933450"/>
            <a:ext cx="2133600" cy="7239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Available Simulation Suites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target objects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CFEACE-EC32-4455-955F-37604ECCEC15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5087198" y="1295400"/>
            <a:ext cx="551602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B98-BB59-42CA-A36A-F1E351331107}"/>
              </a:ext>
            </a:extLst>
          </p:cNvPr>
          <p:cNvSpPr/>
          <p:nvPr/>
        </p:nvSpPr>
        <p:spPr>
          <a:xfrm>
            <a:off x="5638800" y="1952277"/>
            <a:ext cx="2133600" cy="685800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target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sim path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E47A04-AC1A-4547-B134-EE71D28166C8}"/>
              </a:ext>
            </a:extLst>
          </p:cNvPr>
          <p:cNvSpPr/>
          <p:nvPr/>
        </p:nvSpPr>
        <p:spPr>
          <a:xfrm>
            <a:off x="3200400" y="762000"/>
            <a:ext cx="1886798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Fleet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Algorithm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DE0EF-BBAD-4CF7-88C2-F3B6E7633B2D}"/>
              </a:ext>
            </a:extLst>
          </p:cNvPr>
          <p:cNvSpPr/>
          <p:nvPr/>
        </p:nvSpPr>
        <p:spPr>
          <a:xfrm>
            <a:off x="838200" y="933450"/>
            <a:ext cx="1810598" cy="7239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Geography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airports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52CCD3-F53C-4C21-A030-AF785FBC5081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648798" y="1295400"/>
            <a:ext cx="551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B17F5-1CAE-41F3-94D6-49FF4D07CA70}"/>
              </a:ext>
            </a:extLst>
          </p:cNvPr>
          <p:cNvSpPr/>
          <p:nvPr/>
        </p:nvSpPr>
        <p:spPr>
          <a:xfrm>
            <a:off x="838200" y="1947843"/>
            <a:ext cx="18105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available airports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Associated flights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F5ED6-008D-4310-BEBC-9C1EE43DE010}"/>
              </a:ext>
            </a:extLst>
          </p:cNvPr>
          <p:cNvSpPr/>
          <p:nvPr/>
        </p:nvSpPr>
        <p:spPr>
          <a:xfrm>
            <a:off x="838200" y="2924291"/>
            <a:ext cx="1810598" cy="5047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Entries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flight paths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409F60-1D2D-4021-8B3D-AEBA335D6175}"/>
              </a:ext>
            </a:extLst>
          </p:cNvPr>
          <p:cNvSpPr/>
          <p:nvPr/>
        </p:nvSpPr>
        <p:spPr>
          <a:xfrm>
            <a:off x="5638800" y="2924291"/>
            <a:ext cx="2133600" cy="504709"/>
          </a:xfrm>
          <a:prstGeom prst="rect">
            <a:avLst/>
          </a:prstGeom>
          <a:solidFill>
            <a:schemeClr val="bg1"/>
          </a:solidFill>
          <a:ln w="38100" cmpd="thickThin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simulated path points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8ED8-0DEC-4E35-945D-67E11AFEA529}"/>
              </a:ext>
            </a:extLst>
          </p:cNvPr>
          <p:cNvSpPr/>
          <p:nvPr/>
        </p:nvSpPr>
        <p:spPr>
          <a:xfrm>
            <a:off x="3200400" y="2324177"/>
            <a:ext cx="1886798" cy="6859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Sight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Drone sight range as a function of time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71A9B7-8BFA-4824-9489-6E8E22B51989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1743499" y="1657350"/>
            <a:ext cx="0" cy="290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AD0953-3AA7-4BDF-9D17-0BB9AC1B80CD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743499" y="2633797"/>
            <a:ext cx="0" cy="290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3F0F0D-854B-4896-A857-DA53D265F105}"/>
              </a:ext>
            </a:extLst>
          </p:cNvPr>
          <p:cNvCxnSpPr>
            <a:cxnSpLocks/>
            <a:stCxn id="29" idx="0"/>
            <a:endCxn id="3" idx="2"/>
          </p:cNvCxnSpPr>
          <p:nvPr/>
        </p:nvCxnSpPr>
        <p:spPr>
          <a:xfrm flipV="1">
            <a:off x="4143799" y="1828800"/>
            <a:ext cx="0" cy="495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7EACA2-FFF3-4C98-9095-BA2456BD52AD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6705600" y="1657350"/>
            <a:ext cx="0" cy="29492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9105FC-F28A-44C4-9BB7-AC07E25B0DF2}"/>
              </a:ext>
            </a:extLst>
          </p:cNvPr>
          <p:cNvCxnSpPr>
            <a:cxnSpLocks/>
            <a:stCxn id="28" idx="0"/>
            <a:endCxn id="20" idx="2"/>
          </p:cNvCxnSpPr>
          <p:nvPr/>
        </p:nvCxnSpPr>
        <p:spPr>
          <a:xfrm flipV="1">
            <a:off x="6705600" y="2638077"/>
            <a:ext cx="0" cy="2862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62B47CD-EE2A-4C12-9E28-B72F9025BD79}"/>
              </a:ext>
            </a:extLst>
          </p:cNvPr>
          <p:cNvSpPr/>
          <p:nvPr/>
        </p:nvSpPr>
        <p:spPr>
          <a:xfrm>
            <a:off x="1064062" y="3175304"/>
            <a:ext cx="5409744" cy="572185"/>
          </a:xfrm>
          <a:custGeom>
            <a:avLst/>
            <a:gdLst>
              <a:gd name="connsiteX0" fmla="*/ 0 w 5409744"/>
              <a:gd name="connsiteY0" fmla="*/ 19164 h 572185"/>
              <a:gd name="connsiteX1" fmla="*/ 10951 w 5409744"/>
              <a:gd name="connsiteY1" fmla="*/ 572185 h 572185"/>
              <a:gd name="connsiteX2" fmla="*/ 5409744 w 5409744"/>
              <a:gd name="connsiteY2" fmla="*/ 553021 h 572185"/>
              <a:gd name="connsiteX3" fmla="*/ 1508487 w 5409744"/>
              <a:gd name="connsiteY3" fmla="*/ 0 h 572185"/>
              <a:gd name="connsiteX4" fmla="*/ 0 w 5409744"/>
              <a:gd name="connsiteY4" fmla="*/ 19164 h 57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744" h="572185">
                <a:moveTo>
                  <a:pt x="0" y="19164"/>
                </a:moveTo>
                <a:lnTo>
                  <a:pt x="10951" y="572185"/>
                </a:lnTo>
                <a:lnTo>
                  <a:pt x="5409744" y="553021"/>
                </a:lnTo>
                <a:lnTo>
                  <a:pt x="1508487" y="0"/>
                </a:lnTo>
                <a:lnTo>
                  <a:pt x="0" y="191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202B40-D3E3-465A-B2F8-74818D07E46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91843" y="3456121"/>
            <a:ext cx="3467263" cy="1058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4C4F65-13F0-4612-8F04-9052D3707F3A}"/>
              </a:ext>
            </a:extLst>
          </p:cNvPr>
          <p:cNvCxnSpPr>
            <a:cxnSpLocks/>
          </p:cNvCxnSpPr>
          <p:nvPr/>
        </p:nvCxnSpPr>
        <p:spPr>
          <a:xfrm flipH="1">
            <a:off x="1935636" y="2408902"/>
            <a:ext cx="607106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0E916-9936-4486-BB09-4A95FC4160A3}"/>
              </a:ext>
            </a:extLst>
          </p:cNvPr>
          <p:cNvCxnSpPr>
            <a:cxnSpLocks/>
          </p:cNvCxnSpPr>
          <p:nvPr/>
        </p:nvCxnSpPr>
        <p:spPr>
          <a:xfrm flipH="1">
            <a:off x="7397098" y="4162539"/>
            <a:ext cx="6096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6C42EF6-A68B-4F09-9F9C-C3205192C41C}"/>
              </a:ext>
            </a:extLst>
          </p:cNvPr>
          <p:cNvSpPr/>
          <p:nvPr/>
        </p:nvSpPr>
        <p:spPr>
          <a:xfrm>
            <a:off x="1066799" y="3086465"/>
            <a:ext cx="1810454" cy="1496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8D16CAC-DA44-4CF3-896C-BBE8D5D6D60B}"/>
              </a:ext>
            </a:extLst>
          </p:cNvPr>
          <p:cNvSpPr/>
          <p:nvPr/>
        </p:nvSpPr>
        <p:spPr>
          <a:xfrm rot="558050">
            <a:off x="2139903" y="2945996"/>
            <a:ext cx="1178816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4BA444-4A87-442A-969B-6D73314836B3}"/>
              </a:ext>
            </a:extLst>
          </p:cNvPr>
          <p:cNvSpPr/>
          <p:nvPr/>
        </p:nvSpPr>
        <p:spPr>
          <a:xfrm>
            <a:off x="1066799" y="3686740"/>
            <a:ext cx="5602107" cy="956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2CC31D9-5F11-4060-8BB9-0E8D0F8AB3DA}"/>
              </a:ext>
            </a:extLst>
          </p:cNvPr>
          <p:cNvSpPr/>
          <p:nvPr/>
        </p:nvSpPr>
        <p:spPr>
          <a:xfrm rot="558050">
            <a:off x="6364106" y="3505200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5E35CB-C359-4A74-BEA2-8E4987394DCF}"/>
              </a:ext>
            </a:extLst>
          </p:cNvPr>
          <p:cNvCxnSpPr>
            <a:cxnSpLocks/>
          </p:cNvCxnSpPr>
          <p:nvPr/>
        </p:nvCxnSpPr>
        <p:spPr>
          <a:xfrm flipV="1">
            <a:off x="1066800" y="1828800"/>
            <a:ext cx="0" cy="25908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62021F-22D0-4AEF-8B55-BF502CDAE3F6}"/>
              </a:ext>
            </a:extLst>
          </p:cNvPr>
          <p:cNvSpPr/>
          <p:nvPr/>
        </p:nvSpPr>
        <p:spPr>
          <a:xfrm>
            <a:off x="6082703" y="1362508"/>
            <a:ext cx="1562100" cy="77663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Contacted</a:t>
            </a:r>
          </a:p>
          <a:p>
            <a:pPr marL="341313" indent="61913">
              <a:lnSpc>
                <a:spcPct val="150000"/>
              </a:lnSpc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Uncontacted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DCD88FE-9A90-4EBA-B54E-CBCEFAB37734}"/>
              </a:ext>
            </a:extLst>
          </p:cNvPr>
          <p:cNvSpPr/>
          <p:nvPr/>
        </p:nvSpPr>
        <p:spPr>
          <a:xfrm>
            <a:off x="1660822" y="1896736"/>
            <a:ext cx="5780183" cy="2265803"/>
          </a:xfrm>
          <a:custGeom>
            <a:avLst/>
            <a:gdLst>
              <a:gd name="connsiteX0" fmla="*/ 5603913 w 5603913"/>
              <a:gd name="connsiteY0" fmla="*/ 1983036 h 1983036"/>
              <a:gd name="connsiteX1" fmla="*/ 5155894 w 5603913"/>
              <a:gd name="connsiteY1" fmla="*/ 1483604 h 1983036"/>
              <a:gd name="connsiteX2" fmla="*/ 4601378 w 5603913"/>
              <a:gd name="connsiteY2" fmla="*/ 1340385 h 1983036"/>
              <a:gd name="connsiteX3" fmla="*/ 4083585 w 5603913"/>
              <a:gd name="connsiteY3" fmla="*/ 1259595 h 1983036"/>
              <a:gd name="connsiteX4" fmla="*/ 3565792 w 5603913"/>
              <a:gd name="connsiteY4" fmla="*/ 1164115 h 1983036"/>
              <a:gd name="connsiteX5" fmla="*/ 2981898 w 5603913"/>
              <a:gd name="connsiteY5" fmla="*/ 1120048 h 1983036"/>
              <a:gd name="connsiteX6" fmla="*/ 2405349 w 5603913"/>
              <a:gd name="connsiteY6" fmla="*/ 976829 h 1983036"/>
              <a:gd name="connsiteX7" fmla="*/ 1869195 w 5603913"/>
              <a:gd name="connsiteY7" fmla="*/ 958467 h 1983036"/>
              <a:gd name="connsiteX8" fmla="*/ 1333041 w 5603913"/>
              <a:gd name="connsiteY8" fmla="*/ 892366 h 1983036"/>
              <a:gd name="connsiteX9" fmla="*/ 796886 w 5603913"/>
              <a:gd name="connsiteY9" fmla="*/ 826265 h 1983036"/>
              <a:gd name="connsiteX10" fmla="*/ 370901 w 5603913"/>
              <a:gd name="connsiteY10" fmla="*/ 576549 h 1983036"/>
              <a:gd name="connsiteX11" fmla="*/ 102824 w 5603913"/>
              <a:gd name="connsiteY11" fmla="*/ 212992 h 1983036"/>
              <a:gd name="connsiteX12" fmla="*/ 0 w 5603913"/>
              <a:gd name="connsiteY12" fmla="*/ 0 h 1983036"/>
              <a:gd name="connsiteX0" fmla="*/ 5780183 w 5780183"/>
              <a:gd name="connsiteY0" fmla="*/ 2265803 h 2265803"/>
              <a:gd name="connsiteX1" fmla="*/ 5332164 w 5780183"/>
              <a:gd name="connsiteY1" fmla="*/ 1766371 h 2265803"/>
              <a:gd name="connsiteX2" fmla="*/ 4777648 w 5780183"/>
              <a:gd name="connsiteY2" fmla="*/ 1623152 h 2265803"/>
              <a:gd name="connsiteX3" fmla="*/ 4259855 w 5780183"/>
              <a:gd name="connsiteY3" fmla="*/ 1542362 h 2265803"/>
              <a:gd name="connsiteX4" fmla="*/ 3742062 w 5780183"/>
              <a:gd name="connsiteY4" fmla="*/ 1446882 h 2265803"/>
              <a:gd name="connsiteX5" fmla="*/ 3158168 w 5780183"/>
              <a:gd name="connsiteY5" fmla="*/ 1402815 h 2265803"/>
              <a:gd name="connsiteX6" fmla="*/ 2581619 w 5780183"/>
              <a:gd name="connsiteY6" fmla="*/ 1259596 h 2265803"/>
              <a:gd name="connsiteX7" fmla="*/ 2045465 w 5780183"/>
              <a:gd name="connsiteY7" fmla="*/ 1241234 h 2265803"/>
              <a:gd name="connsiteX8" fmla="*/ 1509311 w 5780183"/>
              <a:gd name="connsiteY8" fmla="*/ 1175133 h 2265803"/>
              <a:gd name="connsiteX9" fmla="*/ 973156 w 5780183"/>
              <a:gd name="connsiteY9" fmla="*/ 1109032 h 2265803"/>
              <a:gd name="connsiteX10" fmla="*/ 547171 w 5780183"/>
              <a:gd name="connsiteY10" fmla="*/ 859316 h 2265803"/>
              <a:gd name="connsiteX11" fmla="*/ 279094 w 5780183"/>
              <a:gd name="connsiteY11" fmla="*/ 495759 h 2265803"/>
              <a:gd name="connsiteX12" fmla="*/ 0 w 5780183"/>
              <a:gd name="connsiteY12" fmla="*/ 0 h 226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0183" h="2265803">
                <a:moveTo>
                  <a:pt x="5780183" y="2265803"/>
                </a:moveTo>
                <a:lnTo>
                  <a:pt x="5332164" y="1766371"/>
                </a:lnTo>
                <a:lnTo>
                  <a:pt x="4777648" y="1623152"/>
                </a:lnTo>
                <a:lnTo>
                  <a:pt x="4259855" y="1542362"/>
                </a:lnTo>
                <a:lnTo>
                  <a:pt x="3742062" y="1446882"/>
                </a:lnTo>
                <a:lnTo>
                  <a:pt x="3158168" y="1402815"/>
                </a:lnTo>
                <a:lnTo>
                  <a:pt x="2581619" y="1259596"/>
                </a:lnTo>
                <a:lnTo>
                  <a:pt x="2045465" y="1241234"/>
                </a:lnTo>
                <a:lnTo>
                  <a:pt x="1509311" y="1175133"/>
                </a:lnTo>
                <a:lnTo>
                  <a:pt x="973156" y="1109032"/>
                </a:lnTo>
                <a:lnTo>
                  <a:pt x="547171" y="859316"/>
                </a:lnTo>
                <a:lnTo>
                  <a:pt x="279094" y="495759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6EF409-1DD8-4E2F-84A8-A8C8993DCDA6}"/>
              </a:ext>
            </a:extLst>
          </p:cNvPr>
          <p:cNvCxnSpPr>
            <a:cxnSpLocks/>
          </p:cNvCxnSpPr>
          <p:nvPr/>
        </p:nvCxnSpPr>
        <p:spPr>
          <a:xfrm>
            <a:off x="649106" y="2895600"/>
            <a:ext cx="6934200" cy="9906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8969434A-6161-47C4-A986-237455F6AD32}"/>
              </a:ext>
            </a:extLst>
          </p:cNvPr>
          <p:cNvSpPr/>
          <p:nvPr/>
        </p:nvSpPr>
        <p:spPr>
          <a:xfrm>
            <a:off x="3925706" y="32769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146AA949-9D9F-4ED9-BD47-97BD01237299}"/>
              </a:ext>
            </a:extLst>
          </p:cNvPr>
          <p:cNvSpPr/>
          <p:nvPr/>
        </p:nvSpPr>
        <p:spPr>
          <a:xfrm>
            <a:off x="3392306" y="320079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C1A698A-01FB-45AF-90A9-2CCD4EB7A7E2}"/>
              </a:ext>
            </a:extLst>
          </p:cNvPr>
          <p:cNvSpPr/>
          <p:nvPr/>
        </p:nvSpPr>
        <p:spPr>
          <a:xfrm>
            <a:off x="2858906" y="312459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E1BBB9-94FD-4EE5-8F0B-A91E7D2ADE8B}"/>
              </a:ext>
            </a:extLst>
          </p:cNvPr>
          <p:cNvSpPr/>
          <p:nvPr/>
        </p:nvSpPr>
        <p:spPr>
          <a:xfrm>
            <a:off x="4992506" y="34286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E5A987F9-B2FD-4FAE-B93E-9DDCBADEA844}"/>
              </a:ext>
            </a:extLst>
          </p:cNvPr>
          <p:cNvSpPr/>
          <p:nvPr/>
        </p:nvSpPr>
        <p:spPr>
          <a:xfrm>
            <a:off x="4459106" y="3352405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584BEC6-D6DC-499E-B450-9F8F9D8182F4}"/>
              </a:ext>
            </a:extLst>
          </p:cNvPr>
          <p:cNvSpPr/>
          <p:nvPr/>
        </p:nvSpPr>
        <p:spPr>
          <a:xfrm>
            <a:off x="7126106" y="3733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92B14E0-78B2-4657-A702-11028EDE2613}"/>
              </a:ext>
            </a:extLst>
          </p:cNvPr>
          <p:cNvSpPr/>
          <p:nvPr/>
        </p:nvSpPr>
        <p:spPr>
          <a:xfrm>
            <a:off x="6592706" y="36576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FCF3E360-FADB-4498-82FB-A720314F947B}"/>
              </a:ext>
            </a:extLst>
          </p:cNvPr>
          <p:cNvSpPr/>
          <p:nvPr/>
        </p:nvSpPr>
        <p:spPr>
          <a:xfrm>
            <a:off x="6197003" y="1478918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3C1F9B16-D2B2-4F2D-AA56-26AEB9A10BD7}"/>
              </a:ext>
            </a:extLst>
          </p:cNvPr>
          <p:cNvSpPr/>
          <p:nvPr/>
        </p:nvSpPr>
        <p:spPr>
          <a:xfrm>
            <a:off x="6200431" y="180095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52516F-D96F-45A5-87F3-6FB6BE3033F3}"/>
              </a:ext>
            </a:extLst>
          </p:cNvPr>
          <p:cNvCxnSpPr>
            <a:cxnSpLocks/>
          </p:cNvCxnSpPr>
          <p:nvPr/>
        </p:nvCxnSpPr>
        <p:spPr>
          <a:xfrm>
            <a:off x="1066800" y="4419600"/>
            <a:ext cx="63641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/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F4E12F-3E8E-4726-BDC7-4F3FE8EB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3" y="1551801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/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BEDE7D5-5839-46F0-8E5D-BC92F86B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578" y="4281100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/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39EA40-D330-488C-87A3-05C298D9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31" y="4058334"/>
                <a:ext cx="478721" cy="276999"/>
              </a:xfrm>
              <a:prstGeom prst="rect">
                <a:avLst/>
              </a:prstGeom>
              <a:blipFill>
                <a:blip r:embed="rId4"/>
                <a:stretch>
                  <a:fillRect l="-10256" r="-64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E75DC6-C077-4F84-962B-89F5CE652050}"/>
              </a:ext>
            </a:extLst>
          </p:cNvPr>
          <p:cNvCxnSpPr>
            <a:stCxn id="17" idx="1"/>
          </p:cNvCxnSpPr>
          <p:nvPr/>
        </p:nvCxnSpPr>
        <p:spPr>
          <a:xfrm flipH="1">
            <a:off x="953906" y="3086100"/>
            <a:ext cx="8382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6F8CC0DF-7373-4656-BF5B-C86D5CCA3F30}"/>
              </a:ext>
            </a:extLst>
          </p:cNvPr>
          <p:cNvSpPr/>
          <p:nvPr/>
        </p:nvSpPr>
        <p:spPr>
          <a:xfrm>
            <a:off x="1258706" y="2895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D856E-0530-44E3-8992-A302063A100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53906" y="3238895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BCADE8-EB3D-4915-90CF-BE937EAD672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3906" y="31623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5F6571F6-81D5-48B1-A99C-498D40986AEA}"/>
              </a:ext>
            </a:extLst>
          </p:cNvPr>
          <p:cNvSpPr/>
          <p:nvPr/>
        </p:nvSpPr>
        <p:spPr>
          <a:xfrm>
            <a:off x="1792106" y="29718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7CEEBF-0E59-4FBE-B19C-A88D2D38CE8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1843" y="3695700"/>
            <a:ext cx="50674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7DD4C2-E5BC-47F1-989C-A5CA3F549EA6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843" y="3771900"/>
            <a:ext cx="560086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FC97AA1F-0B98-42A8-B1E6-7391A00EB5CB}"/>
              </a:ext>
            </a:extLst>
          </p:cNvPr>
          <p:cNvSpPr/>
          <p:nvPr/>
        </p:nvSpPr>
        <p:spPr>
          <a:xfrm>
            <a:off x="5525906" y="3504805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0647402-3570-4CED-95A5-C241A7BD6371}"/>
              </a:ext>
            </a:extLst>
          </p:cNvPr>
          <p:cNvSpPr/>
          <p:nvPr/>
        </p:nvSpPr>
        <p:spPr>
          <a:xfrm>
            <a:off x="6059306" y="35814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B86380D-A265-42D6-8F2F-3B990756272E}"/>
              </a:ext>
            </a:extLst>
          </p:cNvPr>
          <p:cNvSpPr/>
          <p:nvPr/>
        </p:nvSpPr>
        <p:spPr>
          <a:xfrm>
            <a:off x="2325506" y="3048000"/>
            <a:ext cx="228600" cy="2286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9D70B6-455D-4029-848A-A65F95A857AF}"/>
              </a:ext>
            </a:extLst>
          </p:cNvPr>
          <p:cNvSpPr/>
          <p:nvPr/>
        </p:nvSpPr>
        <p:spPr>
          <a:xfrm>
            <a:off x="2543732" y="293621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2BAD626-8175-49A7-B628-7B7ACCF8BF88}"/>
              </a:ext>
            </a:extLst>
          </p:cNvPr>
          <p:cNvSpPr/>
          <p:nvPr/>
        </p:nvSpPr>
        <p:spPr>
          <a:xfrm>
            <a:off x="3083083" y="3004140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13C98BA-93B4-4A36-BDB8-DB06F2D67151}"/>
              </a:ext>
            </a:extLst>
          </p:cNvPr>
          <p:cNvSpPr/>
          <p:nvPr/>
        </p:nvSpPr>
        <p:spPr>
          <a:xfrm>
            <a:off x="3620188" y="305754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7E8858-0A50-4274-A82F-95D82B0FAE26}"/>
              </a:ext>
            </a:extLst>
          </p:cNvPr>
          <p:cNvSpPr/>
          <p:nvPr/>
        </p:nvSpPr>
        <p:spPr>
          <a:xfrm>
            <a:off x="4158738" y="30869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9E1B65-6DB8-4BDA-AACF-170BDC6F1853}"/>
              </a:ext>
            </a:extLst>
          </p:cNvPr>
          <p:cNvSpPr/>
          <p:nvPr/>
        </p:nvSpPr>
        <p:spPr>
          <a:xfrm>
            <a:off x="4736067" y="3226259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364AFE2-55A3-471C-A811-D2A3836BAEC2}"/>
              </a:ext>
            </a:extLst>
          </p:cNvPr>
          <p:cNvSpPr/>
          <p:nvPr/>
        </p:nvSpPr>
        <p:spPr>
          <a:xfrm>
            <a:off x="5313396" y="3277094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1396B9-82BD-4D6D-BC0C-583E12F4452A}"/>
              </a:ext>
            </a:extLst>
          </p:cNvPr>
          <p:cNvSpPr/>
          <p:nvPr/>
        </p:nvSpPr>
        <p:spPr>
          <a:xfrm>
            <a:off x="5846669" y="3364218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EBF66E-2ED9-454B-8348-E468F7AD2348}"/>
              </a:ext>
            </a:extLst>
          </p:cNvPr>
          <p:cNvSpPr/>
          <p:nvPr/>
        </p:nvSpPr>
        <p:spPr>
          <a:xfrm>
            <a:off x="6380069" y="345030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F9B919-615F-4D0C-B5F5-4FCC1067B4F4}"/>
              </a:ext>
            </a:extLst>
          </p:cNvPr>
          <p:cNvSpPr/>
          <p:nvPr/>
        </p:nvSpPr>
        <p:spPr>
          <a:xfrm>
            <a:off x="6930240" y="3606052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9CF2AB4-0C79-43B0-B2C3-B778829BC614}"/>
              </a:ext>
            </a:extLst>
          </p:cNvPr>
          <p:cNvSpPr/>
          <p:nvPr/>
        </p:nvSpPr>
        <p:spPr>
          <a:xfrm>
            <a:off x="7348037" y="407502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5D37CE-5B4D-4906-8BA6-EFC393BFAF1C}"/>
              </a:ext>
            </a:extLst>
          </p:cNvPr>
          <p:cNvSpPr/>
          <p:nvPr/>
        </p:nvSpPr>
        <p:spPr>
          <a:xfrm>
            <a:off x="2129178" y="2686983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91C9B8-D712-4265-8A3E-B163A04F0599}"/>
              </a:ext>
            </a:extLst>
          </p:cNvPr>
          <p:cNvSpPr/>
          <p:nvPr/>
        </p:nvSpPr>
        <p:spPr>
          <a:xfrm>
            <a:off x="1859832" y="2332705"/>
            <a:ext cx="165738" cy="1557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27FCD4-0525-471C-AADB-045F751505ED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2408902"/>
            <a:ext cx="3996" cy="17536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EA04BE-54E6-4994-A1F1-714C61B56582}"/>
              </a:ext>
            </a:extLst>
          </p:cNvPr>
          <p:cNvSpPr txBox="1"/>
          <p:nvPr/>
        </p:nvSpPr>
        <p:spPr>
          <a:xfrm>
            <a:off x="7204436" y="3014990"/>
            <a:ext cx="12860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Flight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/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FB2BE6-D50D-4B9A-A793-123C885D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" y="3579314"/>
                <a:ext cx="242887" cy="276999"/>
              </a:xfrm>
              <a:prstGeom prst="rect">
                <a:avLst/>
              </a:prstGeom>
              <a:blipFill>
                <a:blip r:embed="rId5"/>
                <a:stretch>
                  <a:fillRect l="-20000" r="-75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/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51368F3-BA59-4FD9-BB36-DB4728A3A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1" y="3021390"/>
                <a:ext cx="530081" cy="276999"/>
              </a:xfrm>
              <a:prstGeom prst="rect">
                <a:avLst/>
              </a:prstGeom>
              <a:blipFill>
                <a:blip r:embed="rId6"/>
                <a:stretch>
                  <a:fillRect l="-8046" r="-34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/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B9784C-BC73-4747-8B50-DACB6D82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1" y="3311802"/>
                <a:ext cx="530081" cy="276999"/>
              </a:xfrm>
              <a:prstGeom prst="rect">
                <a:avLst/>
              </a:prstGeom>
              <a:blipFill>
                <a:blip r:embed="rId7"/>
                <a:stretch>
                  <a:fillRect l="-9195" r="-229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493996-B854-4E36-9C00-259346D9B6CB}"/>
              </a:ext>
            </a:extLst>
          </p:cNvPr>
          <p:cNvCxnSpPr>
            <a:cxnSpLocks/>
          </p:cNvCxnSpPr>
          <p:nvPr/>
        </p:nvCxnSpPr>
        <p:spPr>
          <a:xfrm flipH="1">
            <a:off x="991843" y="4267200"/>
            <a:ext cx="3154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DD4C332-44F0-4FD1-B8D2-EAF2F46A71D2}"/>
              </a:ext>
            </a:extLst>
          </p:cNvPr>
          <p:cNvCxnSpPr>
            <a:cxnSpLocks/>
          </p:cNvCxnSpPr>
          <p:nvPr/>
        </p:nvCxnSpPr>
        <p:spPr>
          <a:xfrm flipV="1">
            <a:off x="1219200" y="4002226"/>
            <a:ext cx="0" cy="2515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532006-213D-4A08-8740-CDF020C44492}"/>
              </a:ext>
            </a:extLst>
          </p:cNvPr>
          <p:cNvCxnSpPr>
            <a:cxnSpLocks/>
          </p:cNvCxnSpPr>
          <p:nvPr/>
        </p:nvCxnSpPr>
        <p:spPr>
          <a:xfrm>
            <a:off x="1219200" y="4419601"/>
            <a:ext cx="0" cy="2285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/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9A83F52-BB20-402D-A2B3-8BBAD0B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09" y="3928280"/>
                <a:ext cx="3616795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/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848DF0-AEE8-45D7-89BA-22FEAA36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65" y="3928560"/>
                <a:ext cx="478528" cy="215444"/>
              </a:xfrm>
              <a:prstGeom prst="rect">
                <a:avLst/>
              </a:prstGeom>
              <a:blipFill>
                <a:blip r:embed="rId9"/>
                <a:stretch>
                  <a:fillRect l="-8974" r="-897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/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B14E828-70B1-4ADE-8CD0-403AEABB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9" y="2722660"/>
                <a:ext cx="478528" cy="215444"/>
              </a:xfrm>
              <a:prstGeom prst="rect">
                <a:avLst/>
              </a:prstGeom>
              <a:blipFill>
                <a:blip r:embed="rId10"/>
                <a:stretch>
                  <a:fillRect l="-8974" r="-897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1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395</Words>
  <Application>Microsoft Office PowerPoint</Application>
  <PresentationFormat>On-screen Show (4:3)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93</cp:revision>
  <dcterms:created xsi:type="dcterms:W3CDTF">2006-08-16T00:00:00Z</dcterms:created>
  <dcterms:modified xsi:type="dcterms:W3CDTF">2019-05-14T11:16:18Z</dcterms:modified>
</cp:coreProperties>
</file>