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7" d="100"/>
          <a:sy n="127" d="100"/>
        </p:scale>
        <p:origin x="93" y="-6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10BC3-AABA-4C47-9304-433E17EADCD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D0790-43AC-4523-8D8A-A62DC4B6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0790-43AC-4523-8D8A-A62DC4B60A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75"/>
          <p:cNvCxnSpPr>
            <a:stCxn id="91" idx="1"/>
            <a:endCxn id="19" idx="3"/>
          </p:cNvCxnSpPr>
          <p:nvPr/>
        </p:nvCxnSpPr>
        <p:spPr>
          <a:xfrm rot="10800000">
            <a:off x="2819400" y="4114800"/>
            <a:ext cx="98298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Internal Storage 9"/>
          <p:cNvSpPr/>
          <p:nvPr/>
        </p:nvSpPr>
        <p:spPr>
          <a:xfrm>
            <a:off x="3733800" y="762000"/>
            <a:ext cx="1828800" cy="9906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Geographical Bounds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Airports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Flight Manifests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3733800" y="1905000"/>
            <a:ext cx="1828800" cy="9144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Simulation Suite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3733800" y="2971800"/>
            <a:ext cx="1828800" cy="7620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 Settings: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6800" y="685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Geography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1447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Simulation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6800" y="2209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Settings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800" y="38862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Execute Algorithm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66800" y="55626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00800" y="838200"/>
            <a:ext cx="1905000" cy="762000"/>
            <a:chOff x="6248400" y="533400"/>
            <a:chExt cx="1905000" cy="762000"/>
          </a:xfrm>
        </p:grpSpPr>
        <p:sp>
          <p:nvSpPr>
            <p:cNvPr id="14" name="Rectangle 13"/>
            <p:cNvSpPr/>
            <p:nvPr/>
          </p:nvSpPr>
          <p:spPr>
            <a:xfrm>
              <a:off x="6248400" y="533400"/>
              <a:ext cx="1905000" cy="762000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User Workflow</a:t>
              </a:r>
            </a:p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400800" y="762000"/>
              <a:ext cx="381000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00800" y="1066800"/>
              <a:ext cx="381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4" idx="2"/>
            <a:endCxn id="10" idx="3"/>
          </p:cNvCxnSpPr>
          <p:nvPr/>
        </p:nvCxnSpPr>
        <p:spPr>
          <a:xfrm rot="10800000">
            <a:off x="5562600" y="1257300"/>
            <a:ext cx="12192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3"/>
          </p:cNvCxnSpPr>
          <p:nvPr/>
        </p:nvCxnSpPr>
        <p:spPr>
          <a:xfrm rot="10800000">
            <a:off x="5562600" y="2362200"/>
            <a:ext cx="1219200" cy="19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13" idx="3"/>
          </p:cNvCxnSpPr>
          <p:nvPr/>
        </p:nvCxnSpPr>
        <p:spPr>
          <a:xfrm rot="10800000" flipV="1">
            <a:off x="5562600" y="2552700"/>
            <a:ext cx="1219200" cy="800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18" idx="3"/>
          </p:cNvCxnSpPr>
          <p:nvPr/>
        </p:nvCxnSpPr>
        <p:spPr>
          <a:xfrm rot="10800000">
            <a:off x="2819400" y="2438400"/>
            <a:ext cx="9144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7" idx="3"/>
          </p:cNvCxnSpPr>
          <p:nvPr/>
        </p:nvCxnSpPr>
        <p:spPr>
          <a:xfrm rot="10800000">
            <a:off x="2819400" y="1676400"/>
            <a:ext cx="914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16" idx="3"/>
          </p:cNvCxnSpPr>
          <p:nvPr/>
        </p:nvCxnSpPr>
        <p:spPr>
          <a:xfrm rot="10800000">
            <a:off x="2819400" y="914400"/>
            <a:ext cx="914400" cy="342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1943100" y="1143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0"/>
            <a:endCxn id="17" idx="2"/>
          </p:cNvCxnSpPr>
          <p:nvPr/>
        </p:nvCxnSpPr>
        <p:spPr>
          <a:xfrm flipV="1">
            <a:off x="1943100" y="1905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aque 57"/>
          <p:cNvSpPr/>
          <p:nvPr/>
        </p:nvSpPr>
        <p:spPr>
          <a:xfrm>
            <a:off x="1143000" y="29718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Pre-execution Preview Plot</a:t>
            </a:r>
          </a:p>
        </p:txBody>
      </p:sp>
      <p:cxnSp>
        <p:nvCxnSpPr>
          <p:cNvPr id="59" name="Straight Arrow Connector 58"/>
          <p:cNvCxnSpPr>
            <a:stCxn id="58" idx="0"/>
            <a:endCxn id="18" idx="2"/>
          </p:cNvCxnSpPr>
          <p:nvPr/>
        </p:nvCxnSpPr>
        <p:spPr>
          <a:xfrm flipV="1">
            <a:off x="1943100" y="2667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1"/>
            <a:endCxn id="4" idx="4"/>
          </p:cNvCxnSpPr>
          <p:nvPr/>
        </p:nvCxnSpPr>
        <p:spPr>
          <a:xfrm rot="10800000" flipH="1">
            <a:off x="1143000" y="2552700"/>
            <a:ext cx="6705600" cy="723900"/>
          </a:xfrm>
          <a:prstGeom prst="bentConnector5">
            <a:avLst>
              <a:gd name="adj1" fmla="val -4077"/>
              <a:gd name="adj2" fmla="val -409907"/>
              <a:gd name="adj3" fmla="val 10340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0"/>
            <a:endCxn id="58" idx="2"/>
          </p:cNvCxnSpPr>
          <p:nvPr/>
        </p:nvCxnSpPr>
        <p:spPr>
          <a:xfrm flipV="1">
            <a:off x="1943100" y="3581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3"/>
            <a:endCxn id="91" idx="3"/>
          </p:cNvCxnSpPr>
          <p:nvPr/>
        </p:nvCxnSpPr>
        <p:spPr>
          <a:xfrm rot="5400000">
            <a:off x="5909310" y="2937510"/>
            <a:ext cx="1066800" cy="174498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34200" y="2971800"/>
            <a:ext cx="304800" cy="22860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/>
          <p:cNvCxnSpPr>
            <a:stCxn id="116" idx="3"/>
            <a:endCxn id="112" idx="2"/>
          </p:cNvCxnSpPr>
          <p:nvPr/>
        </p:nvCxnSpPr>
        <p:spPr>
          <a:xfrm flipV="1">
            <a:off x="5715000" y="3200400"/>
            <a:ext cx="1371600" cy="95250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86400" y="4038600"/>
            <a:ext cx="228600" cy="228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781800" y="1828800"/>
            <a:ext cx="1066800" cy="14478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5" name="Plaque 124"/>
          <p:cNvSpPr/>
          <p:nvPr/>
        </p:nvSpPr>
        <p:spPr>
          <a:xfrm>
            <a:off x="1143000" y="46482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3-D Visualization</a:t>
            </a:r>
          </a:p>
        </p:txBody>
      </p:sp>
      <p:cxnSp>
        <p:nvCxnSpPr>
          <p:cNvPr id="126" name="Straight Arrow Connector 125"/>
          <p:cNvCxnSpPr>
            <a:stCxn id="125" idx="0"/>
            <a:endCxn id="19" idx="2"/>
          </p:cNvCxnSpPr>
          <p:nvPr/>
        </p:nvCxnSpPr>
        <p:spPr>
          <a:xfrm flipV="1">
            <a:off x="1943100" y="4343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laque 134"/>
          <p:cNvSpPr/>
          <p:nvPr/>
        </p:nvSpPr>
        <p:spPr>
          <a:xfrm>
            <a:off x="3886200" y="54864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Recorded Path Alteration Maps</a:t>
            </a:r>
          </a:p>
        </p:txBody>
      </p:sp>
      <p:cxnSp>
        <p:nvCxnSpPr>
          <p:cNvPr id="136" name="Straight Arrow Connector 135"/>
          <p:cNvCxnSpPr>
            <a:stCxn id="20" idx="0"/>
            <a:endCxn id="125" idx="2"/>
          </p:cNvCxnSpPr>
          <p:nvPr/>
        </p:nvCxnSpPr>
        <p:spPr>
          <a:xfrm flipV="1">
            <a:off x="1943100" y="52578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1"/>
            <a:endCxn id="20" idx="3"/>
          </p:cNvCxnSpPr>
          <p:nvPr/>
        </p:nvCxnSpPr>
        <p:spPr>
          <a:xfrm flipH="1">
            <a:off x="2819400" y="5791200"/>
            <a:ext cx="10668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12"/>
          <p:cNvCxnSpPr>
            <a:stCxn id="125" idx="3"/>
            <a:endCxn id="4" idx="4"/>
          </p:cNvCxnSpPr>
          <p:nvPr/>
        </p:nvCxnSpPr>
        <p:spPr>
          <a:xfrm flipV="1">
            <a:off x="2743200" y="2552700"/>
            <a:ext cx="5105400" cy="2400300"/>
          </a:xfrm>
          <a:prstGeom prst="bentConnector3">
            <a:avLst>
              <a:gd name="adj1" fmla="val 1044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12"/>
          <p:cNvCxnSpPr>
            <a:stCxn id="135" idx="0"/>
            <a:endCxn id="4" idx="4"/>
          </p:cNvCxnSpPr>
          <p:nvPr/>
        </p:nvCxnSpPr>
        <p:spPr>
          <a:xfrm rot="5400000" flipH="1" flipV="1">
            <a:off x="4800600" y="2438400"/>
            <a:ext cx="2933700" cy="3162300"/>
          </a:xfrm>
          <a:prstGeom prst="bentConnector4">
            <a:avLst>
              <a:gd name="adj1" fmla="val 11111"/>
              <a:gd name="adj2" fmla="val 10722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98">
            <a:extLst>
              <a:ext uri="{FF2B5EF4-FFF2-40B4-BE49-F238E27FC236}">
                <a16:creationId xmlns:a16="http://schemas.microsoft.com/office/drawing/2014/main" id="{6913609F-167A-4950-9BEF-7A265FF60C78}"/>
              </a:ext>
            </a:extLst>
          </p:cNvPr>
          <p:cNvCxnSpPr>
            <a:cxnSpLocks/>
            <a:stCxn id="43" idx="0"/>
            <a:endCxn id="91" idx="3"/>
          </p:cNvCxnSpPr>
          <p:nvPr/>
        </p:nvCxnSpPr>
        <p:spPr>
          <a:xfrm rot="16200000" flipV="1">
            <a:off x="5575936" y="4337685"/>
            <a:ext cx="1142999" cy="115443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laque 42">
            <a:extLst>
              <a:ext uri="{FF2B5EF4-FFF2-40B4-BE49-F238E27FC236}">
                <a16:creationId xmlns:a16="http://schemas.microsoft.com/office/drawing/2014/main" id="{6A23B612-AA95-4949-8386-23BE99F0B6A7}"/>
              </a:ext>
            </a:extLst>
          </p:cNvPr>
          <p:cNvSpPr/>
          <p:nvPr/>
        </p:nvSpPr>
        <p:spPr>
          <a:xfrm>
            <a:off x="5753100" y="5486399"/>
            <a:ext cx="19431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and Performance History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0CF5D4-A079-4D4F-AAE1-2620C3D712AC}"/>
              </a:ext>
            </a:extLst>
          </p:cNvPr>
          <p:cNvCxnSpPr/>
          <p:nvPr/>
        </p:nvCxnSpPr>
        <p:spPr>
          <a:xfrm flipH="1">
            <a:off x="6553200" y="1447800"/>
            <a:ext cx="381000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nual Operation 90"/>
          <p:cNvSpPr/>
          <p:nvPr/>
        </p:nvSpPr>
        <p:spPr>
          <a:xfrm>
            <a:off x="3581400" y="3962400"/>
            <a:ext cx="2209800" cy="7620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26E3E5-7934-4F84-873E-3FD79B3F4575}"/>
              </a:ext>
            </a:extLst>
          </p:cNvPr>
          <p:cNvCxnSpPr>
            <a:cxnSpLocks/>
            <a:stCxn id="43" idx="1"/>
            <a:endCxn id="135" idx="3"/>
          </p:cNvCxnSpPr>
          <p:nvPr/>
        </p:nvCxnSpPr>
        <p:spPr>
          <a:xfrm flipH="1">
            <a:off x="5486400" y="5791199"/>
            <a:ext cx="266700" cy="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B19C5C58-52F5-40BF-9545-B05A8DB901E1}"/>
              </a:ext>
            </a:extLst>
          </p:cNvPr>
          <p:cNvSpPr/>
          <p:nvPr/>
        </p:nvSpPr>
        <p:spPr>
          <a:xfrm>
            <a:off x="375007" y="2895600"/>
            <a:ext cx="4343400" cy="16002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Batch of Shaping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Proposed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Select parameter set from best-performing flight</a:t>
            </a:r>
          </a:p>
        </p:txBody>
      </p:sp>
      <p:cxnSp>
        <p:nvCxnSpPr>
          <p:cNvPr id="3" name="Elbow Connector 59">
            <a:extLst>
              <a:ext uri="{FF2B5EF4-FFF2-40B4-BE49-F238E27FC236}">
                <a16:creationId xmlns:a16="http://schemas.microsoft.com/office/drawing/2014/main" id="{BEC44C06-987A-45BE-8F73-AE1C4493FCC9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5400000" flipH="1">
            <a:off x="4721405" y="2321103"/>
            <a:ext cx="114297" cy="4463693"/>
          </a:xfrm>
          <a:prstGeom prst="bentConnector3">
            <a:avLst>
              <a:gd name="adj1" fmla="val -200005"/>
            </a:avLst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78FEAF-7939-4FF9-A479-C5FA4E5829D1}"/>
              </a:ext>
            </a:extLst>
          </p:cNvPr>
          <p:cNvSpPr/>
          <p:nvPr/>
        </p:nvSpPr>
        <p:spPr>
          <a:xfrm>
            <a:off x="5562600" y="2895600"/>
            <a:ext cx="2895600" cy="171449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Differentiable Extension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best-performing path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Minimize Path Length while maintaining contact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Optimized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Output shortened path with equivalent contact performance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F88CA9D5-05D6-4261-8D87-0C8F624A3808}"/>
              </a:ext>
            </a:extLst>
          </p:cNvPr>
          <p:cNvSpPr/>
          <p:nvPr/>
        </p:nvSpPr>
        <p:spPr>
          <a:xfrm>
            <a:off x="1403707" y="10668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860D7-0DCF-424A-8F2E-3B0000427A1E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3689707" y="1676399"/>
            <a:ext cx="1339493" cy="1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2">
            <a:extLst>
              <a:ext uri="{FF2B5EF4-FFF2-40B4-BE49-F238E27FC236}">
                <a16:creationId xmlns:a16="http://schemas.microsoft.com/office/drawing/2014/main" id="{BE79ADA4-F7FA-4E4A-A9F3-00178093B2E6}"/>
              </a:ext>
            </a:extLst>
          </p:cNvPr>
          <p:cNvSpPr/>
          <p:nvPr/>
        </p:nvSpPr>
        <p:spPr>
          <a:xfrm>
            <a:off x="5029200" y="990599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1C57E-BD7C-4418-BAC7-015707BC8020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46707" y="2286000"/>
            <a:ext cx="0" cy="609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9903C6C0-8E90-48C6-BD24-7D3851A373E3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6096000" y="1676399"/>
            <a:ext cx="914400" cy="121920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1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27D2-6A10-4505-96EF-1B5A49CF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1" y="1619654"/>
            <a:ext cx="8584503" cy="33333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0BE187-0604-4BB5-B20C-8E9F0C2AB5DB}"/>
              </a:ext>
            </a:extLst>
          </p:cNvPr>
          <p:cNvCxnSpPr>
            <a:cxnSpLocks/>
          </p:cNvCxnSpPr>
          <p:nvPr/>
        </p:nvCxnSpPr>
        <p:spPr>
          <a:xfrm>
            <a:off x="826004" y="2133600"/>
            <a:ext cx="0" cy="2667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0698F-BD17-4B90-85A5-7FA1AD427AB0}"/>
              </a:ext>
            </a:extLst>
          </p:cNvPr>
          <p:cNvCxnSpPr>
            <a:cxnSpLocks/>
          </p:cNvCxnSpPr>
          <p:nvPr/>
        </p:nvCxnSpPr>
        <p:spPr>
          <a:xfrm>
            <a:off x="8827004" y="3276600"/>
            <a:ext cx="0" cy="1524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/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/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/>
              <p:nvPr/>
            </p:nvSpPr>
            <p:spPr>
              <a:xfrm>
                <a:off x="7226804" y="3124200"/>
                <a:ext cx="259302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804" y="3124200"/>
                <a:ext cx="259302" cy="299313"/>
              </a:xfrm>
              <a:prstGeom prst="rect">
                <a:avLst/>
              </a:prstGeom>
              <a:blipFill>
                <a:blip r:embed="rId5"/>
                <a:stretch>
                  <a:fillRect l="-8889" r="-11111" b="-215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/>
              <p:nvPr/>
            </p:nvSpPr>
            <p:spPr>
              <a:xfrm>
                <a:off x="7760204" y="3165578"/>
                <a:ext cx="47891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204" y="3165578"/>
                <a:ext cx="478914" cy="299313"/>
              </a:xfrm>
              <a:prstGeom prst="rect">
                <a:avLst/>
              </a:prstGeom>
              <a:blipFill>
                <a:blip r:embed="rId6"/>
                <a:stretch>
                  <a:fillRect l="-4938" r="-2469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1ED541-2278-4B3F-8373-820C92D79051}"/>
              </a:ext>
            </a:extLst>
          </p:cNvPr>
          <p:cNvCxnSpPr>
            <a:stCxn id="15" idx="2"/>
          </p:cNvCxnSpPr>
          <p:nvPr/>
        </p:nvCxnSpPr>
        <p:spPr>
          <a:xfrm flipH="1">
            <a:off x="7336610" y="3423513"/>
            <a:ext cx="19845" cy="3451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4EAC38-3AC2-4EBD-8BEF-2E669D8860C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607805" y="3464891"/>
            <a:ext cx="391856" cy="345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1EEFE4-BECD-4257-AF0C-27DA46127EC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091533" y="2760047"/>
            <a:ext cx="26830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2A813E-49C1-4491-811F-86AA5049109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572095" y="3733800"/>
            <a:ext cx="0" cy="3641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/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blipFill>
                <a:blip r:embed="rId7"/>
                <a:stretch>
                  <a:fillRect r="-11429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/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blipFill>
                <a:blip r:embed="rId8"/>
                <a:stretch>
                  <a:fillRect r="-12857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9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/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blipFill>
                <a:blip r:embed="rId10"/>
                <a:stretch>
                  <a:fillRect l="-3846" t="-31429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90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D8AC6-269D-4DC0-9BC6-9D6CB1AA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6248400" cy="4038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/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blipFill>
                <a:blip r:embed="rId3"/>
                <a:stretch>
                  <a:fillRect l="-31429" t="-24658" r="-45714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/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blipFill>
                <a:blip r:embed="rId4"/>
                <a:stretch>
                  <a:fillRect l="-4396" t="-28571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45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DD2E6-E61B-46C5-B30E-4AA1CFC9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" y="1905000"/>
            <a:ext cx="8381092" cy="3185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4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/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blipFill>
                <a:blip r:embed="rId5"/>
                <a:stretch>
                  <a:fillRect l="-4396" t="-31429" r="-1044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AA351843-E00F-4D25-B8F3-193360EF5057}"/>
              </a:ext>
            </a:extLst>
          </p:cNvPr>
          <p:cNvSpPr/>
          <p:nvPr/>
        </p:nvSpPr>
        <p:spPr>
          <a:xfrm rot="16200000">
            <a:off x="1562100" y="9144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/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/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A1E5FA90-0159-4208-80D2-C768D1885162}"/>
              </a:ext>
            </a:extLst>
          </p:cNvPr>
          <p:cNvSpPr/>
          <p:nvPr/>
        </p:nvSpPr>
        <p:spPr>
          <a:xfrm rot="5400000">
            <a:off x="6896100" y="36195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CCE25-B7DA-49C6-82ED-02A85AFBFB28}"/>
              </a:ext>
            </a:extLst>
          </p:cNvPr>
          <p:cNvSpPr txBox="1"/>
          <p:nvPr/>
        </p:nvSpPr>
        <p:spPr>
          <a:xfrm>
            <a:off x="1752600" y="3581400"/>
            <a:ext cx="17526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Invalid paths (outside of flight envelope)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D1A0D-3508-4A28-BE03-C5BEBF22F41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05200" y="38430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7A72F3-FDB5-427E-AA63-AF4595679156}"/>
              </a:ext>
            </a:extLst>
          </p:cNvPr>
          <p:cNvCxnSpPr>
            <a:cxnSpLocks/>
          </p:cNvCxnSpPr>
          <p:nvPr/>
        </p:nvCxnSpPr>
        <p:spPr>
          <a:xfrm flipV="1">
            <a:off x="3733800" y="2590800"/>
            <a:ext cx="381000" cy="1252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5D951FA-84F9-4F85-9C3D-EA6A13790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9922"/>
            <a:ext cx="8679847" cy="353647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85AEE2-2EA6-4F4E-A075-FC9A1D44CF10}"/>
              </a:ext>
            </a:extLst>
          </p:cNvPr>
          <p:cNvCxnSpPr>
            <a:cxnSpLocks/>
          </p:cNvCxnSpPr>
          <p:nvPr/>
        </p:nvCxnSpPr>
        <p:spPr>
          <a:xfrm>
            <a:off x="838201" y="21336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82383-5C54-422F-8C6F-D3A95D026615}"/>
              </a:ext>
            </a:extLst>
          </p:cNvPr>
          <p:cNvCxnSpPr>
            <a:cxnSpLocks/>
          </p:cNvCxnSpPr>
          <p:nvPr/>
        </p:nvCxnSpPr>
        <p:spPr>
          <a:xfrm>
            <a:off x="8915401" y="3276600"/>
            <a:ext cx="0" cy="2057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/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/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/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blipFill>
                <a:blip r:embed="rId5"/>
                <a:stretch>
                  <a:fillRect l="-20000" t="-21569" r="-48889" b="-37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/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blipFill>
                <a:blip r:embed="rId6"/>
                <a:stretch>
                  <a:fillRect l="-4444" r="-12222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64D8A0-0B74-4918-9EF4-727C4C3137B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71057" y="3423513"/>
            <a:ext cx="0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E20806-72B3-45A5-ACD0-1F34EFEB486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347" y="3464891"/>
            <a:ext cx="401166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D422C-2A88-46B8-A95F-2044784583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609079" y="2760047"/>
            <a:ext cx="86616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DCB3F-32EA-4AE1-BA0C-1DBDA7C0ACF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889092" y="4038601"/>
            <a:ext cx="76198" cy="36415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/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blipFill>
                <a:blip r:embed="rId7"/>
                <a:stretch>
                  <a:fillRect r="-3371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/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blipFill>
                <a:blip r:embed="rId8"/>
                <a:stretch>
                  <a:fillRect r="-3158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F40949-D9DB-4A63-B6A7-4E6DA886D17C}"/>
                  </a:ext>
                </a:extLst>
              </p:cNvPr>
              <p:cNvSpPr txBox="1"/>
              <p:nvPr/>
            </p:nvSpPr>
            <p:spPr>
              <a:xfrm rot="16200000">
                <a:off x="39132" y="355748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F40949-D9DB-4A63-B6A7-4E6DA886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3557488"/>
                <a:ext cx="441980" cy="215444"/>
              </a:xfrm>
              <a:prstGeom prst="rect">
                <a:avLst/>
              </a:prstGeom>
              <a:blipFill>
                <a:blip r:embed="rId9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2BA3C-7308-4E51-8E8C-6F5B6A800558}"/>
                  </a:ext>
                </a:extLst>
              </p:cNvPr>
              <p:cNvSpPr txBox="1"/>
              <p:nvPr/>
            </p:nvSpPr>
            <p:spPr>
              <a:xfrm>
                <a:off x="4221516" y="5486400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2BA3C-7308-4E51-8E8C-6F5B6A800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516" y="5486400"/>
                <a:ext cx="1112484" cy="215444"/>
              </a:xfrm>
              <a:prstGeom prst="rect">
                <a:avLst/>
              </a:prstGeom>
              <a:blipFill>
                <a:blip r:embed="rId10"/>
                <a:stretch>
                  <a:fillRect l="-4396" t="-28571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1049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2682054" y="1714500"/>
            <a:ext cx="43889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4187748" y="1714500"/>
            <a:ext cx="1603452" cy="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2460192" y="1669662"/>
            <a:ext cx="463519" cy="1924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777054" y="2863819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Resulting best-performing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777054" y="14097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Initial path and contact event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510354" y="3810000"/>
            <a:ext cx="2438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Determine best-performing parameters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391150" y="3673955"/>
            <a:ext cx="3086100" cy="9144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 mutated children paths alongside parent (previous generation’s best performing)</a:t>
            </a:r>
          </a:p>
        </p:txBody>
      </p:sp>
      <p:cxnSp>
        <p:nvCxnSpPr>
          <p:cNvPr id="71" name="Straight Arrow Connector 70"/>
          <p:cNvCxnSpPr>
            <a:cxnSpLocks/>
            <a:stCxn id="63" idx="3"/>
            <a:endCxn id="53" idx="1"/>
          </p:cNvCxnSpPr>
          <p:nvPr/>
        </p:nvCxnSpPr>
        <p:spPr>
          <a:xfrm flipV="1">
            <a:off x="6934200" y="3369155"/>
            <a:ext cx="0" cy="3048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DD8873-0547-45B2-B747-AA5754E31D9D}"/>
              </a:ext>
            </a:extLst>
          </p:cNvPr>
          <p:cNvCxnSpPr>
            <a:cxnSpLocks/>
            <a:stCxn id="53" idx="3"/>
            <a:endCxn id="2" idx="2"/>
          </p:cNvCxnSpPr>
          <p:nvPr/>
        </p:nvCxnSpPr>
        <p:spPr>
          <a:xfrm flipV="1">
            <a:off x="6934200" y="2324100"/>
            <a:ext cx="0" cy="435455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F54408-50A9-4D83-BAE2-CA75EC1C5A17}"/>
              </a:ext>
            </a:extLst>
          </p:cNvPr>
          <p:cNvCxnSpPr>
            <a:cxnSpLocks/>
            <a:stCxn id="39" idx="1"/>
            <a:endCxn id="58" idx="3"/>
          </p:cNvCxnSpPr>
          <p:nvPr/>
        </p:nvCxnSpPr>
        <p:spPr>
          <a:xfrm>
            <a:off x="1729554" y="3473419"/>
            <a:ext cx="0" cy="33658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59">
            <a:extLst>
              <a:ext uri="{FF2B5EF4-FFF2-40B4-BE49-F238E27FC236}">
                <a16:creationId xmlns:a16="http://schemas.microsoft.com/office/drawing/2014/main" id="{20310B79-BF8E-441E-96E0-7CC583D8EFEA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 flipV="1">
            <a:off x="5257800" y="4588355"/>
            <a:ext cx="1676400" cy="37096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59">
            <a:extLst>
              <a:ext uri="{FF2B5EF4-FFF2-40B4-BE49-F238E27FC236}">
                <a16:creationId xmlns:a16="http://schemas.microsoft.com/office/drawing/2014/main" id="{B7CE63DA-52A1-41D3-B9ED-4879C5FE8F9A}"/>
              </a:ext>
            </a:extLst>
          </p:cNvPr>
          <p:cNvCxnSpPr>
            <a:cxnSpLocks/>
            <a:stCxn id="58" idx="1"/>
            <a:endCxn id="64" idx="2"/>
          </p:cNvCxnSpPr>
          <p:nvPr/>
        </p:nvCxnSpPr>
        <p:spPr>
          <a:xfrm rot="16200000" flipH="1">
            <a:off x="2195118" y="3954036"/>
            <a:ext cx="539719" cy="147084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59">
            <a:extLst>
              <a:ext uri="{FF2B5EF4-FFF2-40B4-BE49-F238E27FC236}">
                <a16:creationId xmlns:a16="http://schemas.microsoft.com/office/drawing/2014/main" id="{BB6653B8-6029-4032-92C5-692DEF42FEB3}"/>
              </a:ext>
            </a:extLst>
          </p:cNvPr>
          <p:cNvCxnSpPr>
            <a:cxnSpLocks/>
            <a:stCxn id="64" idx="3"/>
            <a:endCxn id="2" idx="2"/>
          </p:cNvCxnSpPr>
          <p:nvPr/>
        </p:nvCxnSpPr>
        <p:spPr>
          <a:xfrm rot="5400000" flipH="1" flipV="1">
            <a:off x="4416441" y="2136760"/>
            <a:ext cx="2330419" cy="2705100"/>
          </a:xfrm>
          <a:prstGeom prst="bentConnector3">
            <a:avLst>
              <a:gd name="adj1" fmla="val 91726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3120948" y="10287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3200400" y="4654519"/>
            <a:ext cx="2057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 a batch of </a:t>
            </a: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paths from parameters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5391150" y="2759555"/>
            <a:ext cx="30861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contact event and generate alteration planes</a:t>
            </a:r>
          </a:p>
        </p:txBody>
      </p:sp>
      <p:cxnSp>
        <p:nvCxnSpPr>
          <p:cNvPr id="160" name="Elbow Connector 59">
            <a:extLst>
              <a:ext uri="{FF2B5EF4-FFF2-40B4-BE49-F238E27FC236}">
                <a16:creationId xmlns:a16="http://schemas.microsoft.com/office/drawing/2014/main" id="{F1CDC0BF-338F-4AAB-B972-6587C0324B42}"/>
              </a:ext>
            </a:extLst>
          </p:cNvPr>
          <p:cNvCxnSpPr>
            <a:cxnSpLocks/>
            <a:stCxn id="63" idx="2"/>
            <a:endCxn id="58" idx="3"/>
          </p:cNvCxnSpPr>
          <p:nvPr/>
        </p:nvCxnSpPr>
        <p:spPr>
          <a:xfrm rot="10800000">
            <a:off x="1729554" y="3810001"/>
            <a:ext cx="3661596" cy="321155"/>
          </a:xfrm>
          <a:prstGeom prst="bentConnector4">
            <a:avLst>
              <a:gd name="adj1" fmla="val 48066"/>
              <a:gd name="adj2" fmla="val 138101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C1DB069-94FD-4840-9458-95E3CFA128F3}"/>
              </a:ext>
            </a:extLst>
          </p:cNvPr>
          <p:cNvSpPr/>
          <p:nvPr/>
        </p:nvSpPr>
        <p:spPr>
          <a:xfrm>
            <a:off x="5197399" y="2646359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9BB2A6-623E-4EDB-B05F-003D01DACEDE}"/>
              </a:ext>
            </a:extLst>
          </p:cNvPr>
          <p:cNvSpPr/>
          <p:nvPr/>
        </p:nvSpPr>
        <p:spPr>
          <a:xfrm>
            <a:off x="5197399" y="355965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72A6B7B-BDB3-43B0-930A-D97FD01D76C6}"/>
              </a:ext>
            </a:extLst>
          </p:cNvPr>
          <p:cNvSpPr/>
          <p:nvPr/>
        </p:nvSpPr>
        <p:spPr>
          <a:xfrm>
            <a:off x="3009433" y="450713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FA68DD3-970B-4186-AEBA-561F693DF9D4}"/>
              </a:ext>
            </a:extLst>
          </p:cNvPr>
          <p:cNvSpPr/>
          <p:nvPr/>
        </p:nvSpPr>
        <p:spPr>
          <a:xfrm>
            <a:off x="304800" y="3622422"/>
            <a:ext cx="407949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6781800" y="2590800"/>
            <a:ext cx="272845" cy="8849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688861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4648200" y="2286000"/>
            <a:ext cx="2286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838700" y="3064739"/>
            <a:ext cx="342900" cy="139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2895600" y="3352800"/>
            <a:ext cx="300178" cy="1109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57894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2586178" y="2057400"/>
            <a:ext cx="309422" cy="1295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" y="2438400"/>
            <a:ext cx="7543800" cy="15240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Last seen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blipFill>
                <a:blip r:embed="rId2"/>
                <a:stretch>
                  <a:fillRect r="-52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Location of first contact,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blipFill>
                <a:blip r:embed="rId3"/>
                <a:stretch>
                  <a:fillRect l="-535" r="-748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Flight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blipFill>
                <a:blip r:embed="rId4"/>
                <a:stretch>
                  <a:fillRect l="-538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438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Flight Path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Sim Object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solidFill>
                <a:schemeClr val="bg1"/>
              </a:solidFill>
              <a:ln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Alteration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Distance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mpd="thickThin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/>
          <p:nvPr/>
        </p:nvCxnSpPr>
        <p:spPr>
          <a:xfrm flipH="1">
            <a:off x="5786776" y="1712977"/>
            <a:ext cx="53878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C92B0-7ECC-4037-B676-33E7D221FE94}"/>
              </a:ext>
            </a:extLst>
          </p:cNvPr>
          <p:cNvCxnSpPr>
            <a:cxnSpLocks/>
          </p:cNvCxnSpPr>
          <p:nvPr/>
        </p:nvCxnSpPr>
        <p:spPr>
          <a:xfrm>
            <a:off x="5786776" y="1371600"/>
            <a:ext cx="61402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6800" y="1620561"/>
            <a:ext cx="3505200" cy="46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648200" y="3124200"/>
            <a:ext cx="2057400" cy="1143000"/>
            <a:chOff x="4648200" y="2971800"/>
            <a:chExt cx="220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4648200" y="2971800"/>
              <a:ext cx="2209800" cy="10668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Flight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Sim Object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Contacted Nodes</a:t>
              </a:r>
              <a:endPara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32004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35052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457200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iamond 11"/>
          <p:cNvSpPr/>
          <p:nvPr/>
        </p:nvSpPr>
        <p:spPr>
          <a:xfrm>
            <a:off x="4876800" y="3581400"/>
            <a:ext cx="228600" cy="2286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2766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/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blipFill>
                <a:blip r:embed="rId2"/>
                <a:stretch>
                  <a:fillRect l="-3902" t="-4444" r="-39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blipFill>
                <a:blip r:embed="rId3"/>
                <a:stretch>
                  <a:fillRect l="-1835" t="-2222" r="-2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Brace 71">
            <a:extLst>
              <a:ext uri="{FF2B5EF4-FFF2-40B4-BE49-F238E27FC236}">
                <a16:creationId xmlns:a16="http://schemas.microsoft.com/office/drawing/2014/main" id="{58E30630-20BC-4F42-AC38-F7DEFEF4B465}"/>
              </a:ext>
            </a:extLst>
          </p:cNvPr>
          <p:cNvSpPr/>
          <p:nvPr/>
        </p:nvSpPr>
        <p:spPr>
          <a:xfrm>
            <a:off x="4171258" y="2362209"/>
            <a:ext cx="228600" cy="1066792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C6B7F0-515C-4984-B268-57003AA0E630}"/>
              </a:ext>
            </a:extLst>
          </p:cNvPr>
          <p:cNvSpPr txBox="1"/>
          <p:nvPr/>
        </p:nvSpPr>
        <p:spPr>
          <a:xfrm>
            <a:off x="4399858" y="273684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Cruise Portion of Flight</a:t>
            </a:r>
          </a:p>
        </p:txBody>
      </p:sp>
    </p:spTree>
    <p:extLst>
      <p:ext uri="{BB962C8B-B14F-4D97-AF65-F5344CB8AC3E}">
        <p14:creationId xmlns:p14="http://schemas.microsoft.com/office/powerpoint/2010/main" val="206077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56ABE-9E37-466A-A773-4A9233B09E65}"/>
              </a:ext>
            </a:extLst>
          </p:cNvPr>
          <p:cNvCxnSpPr/>
          <p:nvPr/>
        </p:nvCxnSpPr>
        <p:spPr>
          <a:xfrm flipV="1">
            <a:off x="1524000" y="2133600"/>
            <a:ext cx="3048000" cy="1219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4342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15402E1-EB8A-473F-B9C7-A4173C2C82F0}"/>
              </a:ext>
            </a:extLst>
          </p:cNvPr>
          <p:cNvSpPr/>
          <p:nvPr/>
        </p:nvSpPr>
        <p:spPr>
          <a:xfrm>
            <a:off x="1958807" y="303155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5943DC3-16F5-4BE9-8303-8249E58363F6}"/>
              </a:ext>
            </a:extLst>
          </p:cNvPr>
          <p:cNvSpPr/>
          <p:nvPr/>
        </p:nvSpPr>
        <p:spPr>
          <a:xfrm>
            <a:off x="3712078" y="2590806"/>
            <a:ext cx="228600" cy="533394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28E316-4AF2-4F05-BC16-0BA847CBE512}"/>
              </a:ext>
            </a:extLst>
          </p:cNvPr>
          <p:cNvSpPr txBox="1"/>
          <p:nvPr/>
        </p:nvSpPr>
        <p:spPr>
          <a:xfrm>
            <a:off x="3980902" y="2683072"/>
            <a:ext cx="127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Contact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/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blipFill>
                <a:blip r:embed="rId6"/>
                <a:stretch>
                  <a:fillRect l="-23256" t="-48889" r="-7209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6641687-635C-4053-8C7B-D4F288A09C98}"/>
              </a:ext>
            </a:extLst>
          </p:cNvPr>
          <p:cNvSpPr/>
          <p:nvPr/>
        </p:nvSpPr>
        <p:spPr>
          <a:xfrm>
            <a:off x="3245929" y="251668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E7AD5C7-0293-4D14-A336-F8A1FA3BB1BF}"/>
              </a:ext>
            </a:extLst>
          </p:cNvPr>
          <p:cNvSpPr/>
          <p:nvPr/>
        </p:nvSpPr>
        <p:spPr>
          <a:xfrm rot="21400820">
            <a:off x="1197286" y="2352616"/>
            <a:ext cx="2402893" cy="353606"/>
          </a:xfrm>
          <a:prstGeom prst="ellipse">
            <a:avLst/>
          </a:prstGeom>
          <a:solidFill>
            <a:schemeClr val="bg1">
              <a:lumMod val="75000"/>
              <a:alpha val="2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B64A567-D32D-4D10-8A75-09BC13E833D1}"/>
              </a:ext>
            </a:extLst>
          </p:cNvPr>
          <p:cNvSpPr/>
          <p:nvPr/>
        </p:nvSpPr>
        <p:spPr>
          <a:xfrm>
            <a:off x="2127647" y="2526505"/>
            <a:ext cx="517044" cy="197643"/>
          </a:xfrm>
          <a:custGeom>
            <a:avLst/>
            <a:gdLst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82166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9557 w 516731"/>
              <a:gd name="connsiteY10" fmla="*/ 175480 h 200025"/>
              <a:gd name="connsiteX11" fmla="*/ 70247 w 516731"/>
              <a:gd name="connsiteY11" fmla="*/ 200025 h 20002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0531 w 516731"/>
              <a:gd name="connsiteY9" fmla="*/ 154690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2912 w 516731"/>
              <a:gd name="connsiteY9" fmla="*/ 168978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35772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5291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9057 w 516731"/>
              <a:gd name="connsiteY0" fmla="*/ 182440 h 182440"/>
              <a:gd name="connsiteX1" fmla="*/ 0 w 516731"/>
              <a:gd name="connsiteY1" fmla="*/ 40482 h 182440"/>
              <a:gd name="connsiteX2" fmla="*/ 42862 w 516731"/>
              <a:gd name="connsiteY2" fmla="*/ 57150 h 182440"/>
              <a:gd name="connsiteX3" fmla="*/ 117872 w 516731"/>
              <a:gd name="connsiteY3" fmla="*/ 69057 h 182440"/>
              <a:gd name="connsiteX4" fmla="*/ 203597 w 516731"/>
              <a:gd name="connsiteY4" fmla="*/ 70247 h 182440"/>
              <a:gd name="connsiteX5" fmla="*/ 297656 w 516731"/>
              <a:gd name="connsiteY5" fmla="*/ 61913 h 182440"/>
              <a:gd name="connsiteX6" fmla="*/ 398859 w 516731"/>
              <a:gd name="connsiteY6" fmla="*/ 45244 h 182440"/>
              <a:gd name="connsiteX7" fmla="*/ 469106 w 516731"/>
              <a:gd name="connsiteY7" fmla="*/ 25003 h 182440"/>
              <a:gd name="connsiteX8" fmla="*/ 516731 w 516731"/>
              <a:gd name="connsiteY8" fmla="*/ 0 h 182440"/>
              <a:gd name="connsiteX9" fmla="*/ 445291 w 516731"/>
              <a:gd name="connsiteY9" fmla="*/ 161284 h 182440"/>
              <a:gd name="connsiteX10" fmla="*/ 259557 w 516731"/>
              <a:gd name="connsiteY10" fmla="*/ 175480 h 182440"/>
              <a:gd name="connsiteX11" fmla="*/ 69057 w 516731"/>
              <a:gd name="connsiteY11" fmla="*/ 182440 h 1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6731" h="182440">
                <a:moveTo>
                  <a:pt x="69057" y="182440"/>
                </a:moveTo>
                <a:lnTo>
                  <a:pt x="0" y="40482"/>
                </a:lnTo>
                <a:lnTo>
                  <a:pt x="42862" y="57150"/>
                </a:lnTo>
                <a:lnTo>
                  <a:pt x="117872" y="69057"/>
                </a:lnTo>
                <a:lnTo>
                  <a:pt x="203597" y="70247"/>
                </a:lnTo>
                <a:lnTo>
                  <a:pt x="297656" y="61913"/>
                </a:lnTo>
                <a:lnTo>
                  <a:pt x="398859" y="45244"/>
                </a:lnTo>
                <a:lnTo>
                  <a:pt x="469106" y="25003"/>
                </a:lnTo>
                <a:lnTo>
                  <a:pt x="516731" y="0"/>
                </a:lnTo>
                <a:lnTo>
                  <a:pt x="445291" y="161284"/>
                </a:lnTo>
                <a:lnTo>
                  <a:pt x="259557" y="175480"/>
                </a:lnTo>
                <a:lnTo>
                  <a:pt x="69057" y="1824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E69B95-E744-4ED0-9F5D-6FE9E73897E2}"/>
              </a:ext>
            </a:extLst>
          </p:cNvPr>
          <p:cNvSpPr/>
          <p:nvPr/>
        </p:nvSpPr>
        <p:spPr>
          <a:xfrm rot="21342381">
            <a:off x="2115484" y="2475436"/>
            <a:ext cx="529951" cy="114743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141B0-A9CA-476D-83AB-337A6F159E37}"/>
              </a:ext>
            </a:extLst>
          </p:cNvPr>
          <p:cNvCxnSpPr>
            <a:stCxn id="48" idx="2"/>
            <a:endCxn id="43" idx="1"/>
          </p:cNvCxnSpPr>
          <p:nvPr/>
        </p:nvCxnSpPr>
        <p:spPr>
          <a:xfrm>
            <a:off x="2116228" y="2552646"/>
            <a:ext cx="219489" cy="49857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CD1803-046F-47C8-9DD9-41928A5DC79C}"/>
              </a:ext>
            </a:extLst>
          </p:cNvPr>
          <p:cNvCxnSpPr>
            <a:cxnSpLocks/>
            <a:stCxn id="48" idx="6"/>
            <a:endCxn id="43" idx="7"/>
          </p:cNvCxnSpPr>
          <p:nvPr/>
        </p:nvCxnSpPr>
        <p:spPr>
          <a:xfrm flipH="1">
            <a:off x="2439155" y="2512970"/>
            <a:ext cx="205536" cy="5382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EE344C5-B44D-40EC-868E-8E55F10B6A17}"/>
              </a:ext>
            </a:extLst>
          </p:cNvPr>
          <p:cNvSpPr/>
          <p:nvPr/>
        </p:nvSpPr>
        <p:spPr>
          <a:xfrm rot="21400820">
            <a:off x="1197286" y="2355276"/>
            <a:ext cx="2402893" cy="3536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A15C87-C24C-4338-9901-E13B9410C367}"/>
              </a:ext>
            </a:extLst>
          </p:cNvPr>
          <p:cNvSpPr/>
          <p:nvPr/>
        </p:nvSpPr>
        <p:spPr>
          <a:xfrm>
            <a:off x="1257300" y="2517976"/>
            <a:ext cx="2287938" cy="604417"/>
          </a:xfrm>
          <a:custGeom>
            <a:avLst/>
            <a:gdLst>
              <a:gd name="connsiteX0" fmla="*/ 793740 w 1799725"/>
              <a:gd name="connsiteY0" fmla="*/ 596032 h 596032"/>
              <a:gd name="connsiteX1" fmla="*/ 0 w 1799725"/>
              <a:gd name="connsiteY1" fmla="*/ 127929 h 596032"/>
              <a:gd name="connsiteX2" fmla="*/ 100307 w 1799725"/>
              <a:gd name="connsiteY2" fmla="*/ 155550 h 596032"/>
              <a:gd name="connsiteX3" fmla="*/ 209338 w 1799725"/>
              <a:gd name="connsiteY3" fmla="*/ 171541 h 596032"/>
              <a:gd name="connsiteX4" fmla="*/ 364887 w 1799725"/>
              <a:gd name="connsiteY4" fmla="*/ 184624 h 596032"/>
              <a:gd name="connsiteX5" fmla="*/ 572772 w 1799725"/>
              <a:gd name="connsiteY5" fmla="*/ 197708 h 596032"/>
              <a:gd name="connsiteX6" fmla="*/ 770480 w 1799725"/>
              <a:gd name="connsiteY6" fmla="*/ 191893 h 596032"/>
              <a:gd name="connsiteX7" fmla="*/ 952197 w 1799725"/>
              <a:gd name="connsiteY7" fmla="*/ 183170 h 596032"/>
              <a:gd name="connsiteX8" fmla="*/ 1173165 w 1799725"/>
              <a:gd name="connsiteY8" fmla="*/ 164272 h 596032"/>
              <a:gd name="connsiteX9" fmla="*/ 1373780 w 1799725"/>
              <a:gd name="connsiteY9" fmla="*/ 136651 h 596032"/>
              <a:gd name="connsiteX10" fmla="*/ 1529330 w 1799725"/>
              <a:gd name="connsiteY10" fmla="*/ 101761 h 596032"/>
              <a:gd name="connsiteX11" fmla="*/ 1695056 w 1799725"/>
              <a:gd name="connsiteY11" fmla="*/ 56695 h 596032"/>
              <a:gd name="connsiteX12" fmla="*/ 1799725 w 1799725"/>
              <a:gd name="connsiteY12" fmla="*/ 0 h 596032"/>
              <a:gd name="connsiteX13" fmla="*/ 939113 w 1799725"/>
              <a:gd name="connsiteY13" fmla="*/ 588763 h 596032"/>
              <a:gd name="connsiteX14" fmla="*/ 793740 w 1799725"/>
              <a:gd name="connsiteY14" fmla="*/ 596032 h 596032"/>
              <a:gd name="connsiteX0" fmla="*/ 859224 w 1799725"/>
              <a:gd name="connsiteY0" fmla="*/ 576982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59224 w 1799725"/>
              <a:gd name="connsiteY14" fmla="*/ 576982 h 588763"/>
              <a:gd name="connsiteX0" fmla="*/ 872321 w 1799725"/>
              <a:gd name="connsiteY0" fmla="*/ 572220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72321 w 1799725"/>
              <a:gd name="connsiteY14" fmla="*/ 572220 h 588763"/>
              <a:gd name="connsiteX0" fmla="*/ 872321 w 1799725"/>
              <a:gd name="connsiteY0" fmla="*/ 572220 h 572220"/>
              <a:gd name="connsiteX1" fmla="*/ 0 w 1799725"/>
              <a:gd name="connsiteY1" fmla="*/ 127929 h 572220"/>
              <a:gd name="connsiteX2" fmla="*/ 100307 w 1799725"/>
              <a:gd name="connsiteY2" fmla="*/ 155550 h 572220"/>
              <a:gd name="connsiteX3" fmla="*/ 209338 w 1799725"/>
              <a:gd name="connsiteY3" fmla="*/ 171541 h 572220"/>
              <a:gd name="connsiteX4" fmla="*/ 364887 w 1799725"/>
              <a:gd name="connsiteY4" fmla="*/ 184624 h 572220"/>
              <a:gd name="connsiteX5" fmla="*/ 572772 w 1799725"/>
              <a:gd name="connsiteY5" fmla="*/ 197708 h 572220"/>
              <a:gd name="connsiteX6" fmla="*/ 770480 w 1799725"/>
              <a:gd name="connsiteY6" fmla="*/ 191893 h 572220"/>
              <a:gd name="connsiteX7" fmla="*/ 952197 w 1799725"/>
              <a:gd name="connsiteY7" fmla="*/ 183170 h 572220"/>
              <a:gd name="connsiteX8" fmla="*/ 1173165 w 1799725"/>
              <a:gd name="connsiteY8" fmla="*/ 164272 h 572220"/>
              <a:gd name="connsiteX9" fmla="*/ 1373780 w 1799725"/>
              <a:gd name="connsiteY9" fmla="*/ 136651 h 572220"/>
              <a:gd name="connsiteX10" fmla="*/ 1529330 w 1799725"/>
              <a:gd name="connsiteY10" fmla="*/ 101761 h 572220"/>
              <a:gd name="connsiteX11" fmla="*/ 1695056 w 1799725"/>
              <a:gd name="connsiteY11" fmla="*/ 56695 h 572220"/>
              <a:gd name="connsiteX12" fmla="*/ 1799725 w 1799725"/>
              <a:gd name="connsiteY12" fmla="*/ 0 h 572220"/>
              <a:gd name="connsiteX13" fmla="*/ 872321 w 1799725"/>
              <a:gd name="connsiteY13" fmla="*/ 572220 h 572220"/>
              <a:gd name="connsiteX0" fmla="*/ 887517 w 1799725"/>
              <a:gd name="connsiteY0" fmla="*/ 604417 h 604417"/>
              <a:gd name="connsiteX1" fmla="*/ 0 w 1799725"/>
              <a:gd name="connsiteY1" fmla="*/ 127929 h 604417"/>
              <a:gd name="connsiteX2" fmla="*/ 100307 w 1799725"/>
              <a:gd name="connsiteY2" fmla="*/ 155550 h 604417"/>
              <a:gd name="connsiteX3" fmla="*/ 209338 w 1799725"/>
              <a:gd name="connsiteY3" fmla="*/ 171541 h 604417"/>
              <a:gd name="connsiteX4" fmla="*/ 364887 w 1799725"/>
              <a:gd name="connsiteY4" fmla="*/ 184624 h 604417"/>
              <a:gd name="connsiteX5" fmla="*/ 572772 w 1799725"/>
              <a:gd name="connsiteY5" fmla="*/ 197708 h 604417"/>
              <a:gd name="connsiteX6" fmla="*/ 770480 w 1799725"/>
              <a:gd name="connsiteY6" fmla="*/ 191893 h 604417"/>
              <a:gd name="connsiteX7" fmla="*/ 952197 w 1799725"/>
              <a:gd name="connsiteY7" fmla="*/ 183170 h 604417"/>
              <a:gd name="connsiteX8" fmla="*/ 1173165 w 1799725"/>
              <a:gd name="connsiteY8" fmla="*/ 164272 h 604417"/>
              <a:gd name="connsiteX9" fmla="*/ 1373780 w 1799725"/>
              <a:gd name="connsiteY9" fmla="*/ 136651 h 604417"/>
              <a:gd name="connsiteX10" fmla="*/ 1529330 w 1799725"/>
              <a:gd name="connsiteY10" fmla="*/ 101761 h 604417"/>
              <a:gd name="connsiteX11" fmla="*/ 1695056 w 1799725"/>
              <a:gd name="connsiteY11" fmla="*/ 56695 h 604417"/>
              <a:gd name="connsiteX12" fmla="*/ 1799725 w 1799725"/>
              <a:gd name="connsiteY12" fmla="*/ 0 h 604417"/>
              <a:gd name="connsiteX13" fmla="*/ 887517 w 1799725"/>
              <a:gd name="connsiteY13" fmla="*/ 604417 h 60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9725" h="604417">
                <a:moveTo>
                  <a:pt x="887517" y="604417"/>
                </a:moveTo>
                <a:lnTo>
                  <a:pt x="0" y="127929"/>
                </a:lnTo>
                <a:lnTo>
                  <a:pt x="100307" y="155550"/>
                </a:lnTo>
                <a:lnTo>
                  <a:pt x="209338" y="171541"/>
                </a:lnTo>
                <a:lnTo>
                  <a:pt x="364887" y="184624"/>
                </a:lnTo>
                <a:lnTo>
                  <a:pt x="572772" y="197708"/>
                </a:lnTo>
                <a:lnTo>
                  <a:pt x="770480" y="191893"/>
                </a:lnTo>
                <a:lnTo>
                  <a:pt x="952197" y="183170"/>
                </a:lnTo>
                <a:lnTo>
                  <a:pt x="1173165" y="164272"/>
                </a:lnTo>
                <a:lnTo>
                  <a:pt x="1373780" y="136651"/>
                </a:lnTo>
                <a:lnTo>
                  <a:pt x="1529330" y="101761"/>
                </a:lnTo>
                <a:lnTo>
                  <a:pt x="1695056" y="56695"/>
                </a:lnTo>
                <a:lnTo>
                  <a:pt x="1799725" y="0"/>
                </a:lnTo>
                <a:lnTo>
                  <a:pt x="887517" y="604417"/>
                </a:ln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/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blipFill>
                <a:blip r:embed="rId5"/>
                <a:stretch>
                  <a:fillRect l="-120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/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16F1E3-F08D-422A-865F-36D75A7F0844}"/>
              </a:ext>
            </a:extLst>
          </p:cNvPr>
          <p:cNvCxnSpPr>
            <a:cxnSpLocks/>
          </p:cNvCxnSpPr>
          <p:nvPr/>
        </p:nvCxnSpPr>
        <p:spPr>
          <a:xfrm>
            <a:off x="1657350" y="2189414"/>
            <a:ext cx="734320" cy="347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C84D76-9D7A-4202-A69B-946C1CEC30FC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3085772" y="2805729"/>
            <a:ext cx="581457" cy="99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424C31-09D8-440A-A250-E0200CE3FAAD}"/>
              </a:ext>
            </a:extLst>
          </p:cNvPr>
          <p:cNvCxnSpPr>
            <a:cxnSpLocks/>
          </p:cNvCxnSpPr>
          <p:nvPr/>
        </p:nvCxnSpPr>
        <p:spPr>
          <a:xfrm flipV="1">
            <a:off x="3385118" y="2357788"/>
            <a:ext cx="120082" cy="87545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3056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8381A7-402D-4619-BE38-D6F44DAFBA6F}"/>
              </a:ext>
            </a:extLst>
          </p:cNvPr>
          <p:cNvSpPr/>
          <p:nvPr/>
        </p:nvSpPr>
        <p:spPr>
          <a:xfrm>
            <a:off x="5638800" y="933450"/>
            <a:ext cx="2133600" cy="7239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Available Simulation Suites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target objects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CFEACE-EC32-4455-955F-37604ECCEC15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5087198" y="1295400"/>
            <a:ext cx="55160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D0B98-BB59-42CA-A36A-F1E351331107}"/>
              </a:ext>
            </a:extLst>
          </p:cNvPr>
          <p:cNvSpPr/>
          <p:nvPr/>
        </p:nvSpPr>
        <p:spPr>
          <a:xfrm>
            <a:off x="5638800" y="1952277"/>
            <a:ext cx="2133600" cy="6858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target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sim path 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E47A04-AC1A-4547-B134-EE71D28166C8}"/>
              </a:ext>
            </a:extLst>
          </p:cNvPr>
          <p:cNvSpPr/>
          <p:nvPr/>
        </p:nvSpPr>
        <p:spPr>
          <a:xfrm>
            <a:off x="3200400" y="762000"/>
            <a:ext cx="1886798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Fleet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Algorithm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DE0EF-BBAD-4CF7-88C2-F3B6E7633B2D}"/>
              </a:ext>
            </a:extLst>
          </p:cNvPr>
          <p:cNvSpPr/>
          <p:nvPr/>
        </p:nvSpPr>
        <p:spPr>
          <a:xfrm>
            <a:off x="838200" y="933450"/>
            <a:ext cx="1810598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airports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52CCD3-F53C-4C21-A030-AF785FBC508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648798" y="1295400"/>
            <a:ext cx="551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B17F5-1CAE-41F3-94D6-49FF4D07CA70}"/>
              </a:ext>
            </a:extLst>
          </p:cNvPr>
          <p:cNvSpPr/>
          <p:nvPr/>
        </p:nvSpPr>
        <p:spPr>
          <a:xfrm>
            <a:off x="838200" y="1947843"/>
            <a:ext cx="18105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airports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flights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F5ED6-008D-4310-BEBC-9C1EE43DE010}"/>
              </a:ext>
            </a:extLst>
          </p:cNvPr>
          <p:cNvSpPr/>
          <p:nvPr/>
        </p:nvSpPr>
        <p:spPr>
          <a:xfrm>
            <a:off x="838200" y="2924291"/>
            <a:ext cx="1810598" cy="5047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flight paths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409F60-1D2D-4021-8B3D-AEBA335D6175}"/>
              </a:ext>
            </a:extLst>
          </p:cNvPr>
          <p:cNvSpPr/>
          <p:nvPr/>
        </p:nvSpPr>
        <p:spPr>
          <a:xfrm>
            <a:off x="5638800" y="2924291"/>
            <a:ext cx="2133600" cy="504709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simulated path points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AE8ED8-0DEC-4E35-945D-67E11AFEA529}"/>
              </a:ext>
            </a:extLst>
          </p:cNvPr>
          <p:cNvSpPr/>
          <p:nvPr/>
        </p:nvSpPr>
        <p:spPr>
          <a:xfrm>
            <a:off x="3200400" y="2324177"/>
            <a:ext cx="18867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Sight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Drone sight range as a function of time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71A9B7-8BFA-4824-9489-6E8E22B51989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1743499" y="1657350"/>
            <a:ext cx="0" cy="290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D0953-3AA7-4BDF-9D17-0BB9AC1B80CD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743499" y="2633797"/>
            <a:ext cx="0" cy="290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3F0F0D-854B-4896-A857-DA53D265F105}"/>
              </a:ext>
            </a:extLst>
          </p:cNvPr>
          <p:cNvCxnSpPr>
            <a:cxnSpLocks/>
            <a:stCxn id="29" idx="0"/>
            <a:endCxn id="3" idx="2"/>
          </p:cNvCxnSpPr>
          <p:nvPr/>
        </p:nvCxnSpPr>
        <p:spPr>
          <a:xfrm flipV="1">
            <a:off x="4143799" y="1828800"/>
            <a:ext cx="0" cy="495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7EACA2-FFF3-4C98-9095-BA2456BD52AD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6705600" y="1657350"/>
            <a:ext cx="0" cy="29492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9105FC-F28A-44C4-9BB7-AC07E25B0DF2}"/>
              </a:ext>
            </a:extLst>
          </p:cNvPr>
          <p:cNvCxnSpPr>
            <a:cxnSpLocks/>
            <a:stCxn id="28" idx="0"/>
            <a:endCxn id="20" idx="2"/>
          </p:cNvCxnSpPr>
          <p:nvPr/>
        </p:nvCxnSpPr>
        <p:spPr>
          <a:xfrm flipV="1">
            <a:off x="6705600" y="2638077"/>
            <a:ext cx="0" cy="28621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2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62B47CD-EE2A-4C12-9E28-B72F9025BD79}"/>
              </a:ext>
            </a:extLst>
          </p:cNvPr>
          <p:cNvSpPr/>
          <p:nvPr/>
        </p:nvSpPr>
        <p:spPr>
          <a:xfrm>
            <a:off x="1064062" y="3175304"/>
            <a:ext cx="5409744" cy="572185"/>
          </a:xfrm>
          <a:custGeom>
            <a:avLst/>
            <a:gdLst>
              <a:gd name="connsiteX0" fmla="*/ 0 w 5409744"/>
              <a:gd name="connsiteY0" fmla="*/ 19164 h 572185"/>
              <a:gd name="connsiteX1" fmla="*/ 10951 w 5409744"/>
              <a:gd name="connsiteY1" fmla="*/ 572185 h 572185"/>
              <a:gd name="connsiteX2" fmla="*/ 5409744 w 5409744"/>
              <a:gd name="connsiteY2" fmla="*/ 553021 h 572185"/>
              <a:gd name="connsiteX3" fmla="*/ 1508487 w 5409744"/>
              <a:gd name="connsiteY3" fmla="*/ 0 h 572185"/>
              <a:gd name="connsiteX4" fmla="*/ 0 w 5409744"/>
              <a:gd name="connsiteY4" fmla="*/ 19164 h 57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9744" h="572185">
                <a:moveTo>
                  <a:pt x="0" y="19164"/>
                </a:moveTo>
                <a:lnTo>
                  <a:pt x="10951" y="572185"/>
                </a:lnTo>
                <a:lnTo>
                  <a:pt x="5409744" y="553021"/>
                </a:lnTo>
                <a:lnTo>
                  <a:pt x="1508487" y="0"/>
                </a:lnTo>
                <a:lnTo>
                  <a:pt x="0" y="191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202B40-D3E3-465A-B2F8-74818D07E46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91843" y="3456121"/>
            <a:ext cx="3467263" cy="1058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4C4F65-13F0-4612-8F04-9052D3707F3A}"/>
              </a:ext>
            </a:extLst>
          </p:cNvPr>
          <p:cNvCxnSpPr>
            <a:cxnSpLocks/>
          </p:cNvCxnSpPr>
          <p:nvPr/>
        </p:nvCxnSpPr>
        <p:spPr>
          <a:xfrm flipH="1">
            <a:off x="1935636" y="2408902"/>
            <a:ext cx="607106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D0E916-9936-4486-BB09-4A95FC4160A3}"/>
              </a:ext>
            </a:extLst>
          </p:cNvPr>
          <p:cNvCxnSpPr>
            <a:cxnSpLocks/>
          </p:cNvCxnSpPr>
          <p:nvPr/>
        </p:nvCxnSpPr>
        <p:spPr>
          <a:xfrm flipH="1">
            <a:off x="7397098" y="4162539"/>
            <a:ext cx="6096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6C42EF6-A68B-4F09-9F9C-C3205192C41C}"/>
              </a:ext>
            </a:extLst>
          </p:cNvPr>
          <p:cNvSpPr/>
          <p:nvPr/>
        </p:nvSpPr>
        <p:spPr>
          <a:xfrm>
            <a:off x="1066799" y="3086465"/>
            <a:ext cx="1810454" cy="149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8D16CAC-DA44-4CF3-896C-BBE8D5D6D60B}"/>
              </a:ext>
            </a:extLst>
          </p:cNvPr>
          <p:cNvSpPr/>
          <p:nvPr/>
        </p:nvSpPr>
        <p:spPr>
          <a:xfrm rot="558050">
            <a:off x="2139903" y="2945996"/>
            <a:ext cx="1178816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4BA444-4A87-442A-969B-6D73314836B3}"/>
              </a:ext>
            </a:extLst>
          </p:cNvPr>
          <p:cNvSpPr/>
          <p:nvPr/>
        </p:nvSpPr>
        <p:spPr>
          <a:xfrm>
            <a:off x="1066799" y="3686740"/>
            <a:ext cx="5602107" cy="956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2CC31D9-5F11-4060-8BB9-0E8D0F8AB3DA}"/>
              </a:ext>
            </a:extLst>
          </p:cNvPr>
          <p:cNvSpPr/>
          <p:nvPr/>
        </p:nvSpPr>
        <p:spPr>
          <a:xfrm rot="558050">
            <a:off x="6364106" y="3505200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5E35CB-C359-4A74-BEA2-8E4987394DCF}"/>
              </a:ext>
            </a:extLst>
          </p:cNvPr>
          <p:cNvCxnSpPr>
            <a:cxnSpLocks/>
          </p:cNvCxnSpPr>
          <p:nvPr/>
        </p:nvCxnSpPr>
        <p:spPr>
          <a:xfrm flipV="1">
            <a:off x="1066800" y="1828800"/>
            <a:ext cx="0" cy="259080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62021F-22D0-4AEF-8B55-BF502CDAE3F6}"/>
              </a:ext>
            </a:extLst>
          </p:cNvPr>
          <p:cNvSpPr/>
          <p:nvPr/>
        </p:nvSpPr>
        <p:spPr>
          <a:xfrm>
            <a:off x="6082703" y="1362508"/>
            <a:ext cx="1562100" cy="77663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Contacted</a:t>
            </a:r>
          </a:p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Uncontacted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DCD88FE-9A90-4EBA-B54E-CBCEFAB37734}"/>
              </a:ext>
            </a:extLst>
          </p:cNvPr>
          <p:cNvSpPr/>
          <p:nvPr/>
        </p:nvSpPr>
        <p:spPr>
          <a:xfrm>
            <a:off x="1660822" y="1896736"/>
            <a:ext cx="5780183" cy="2265803"/>
          </a:xfrm>
          <a:custGeom>
            <a:avLst/>
            <a:gdLst>
              <a:gd name="connsiteX0" fmla="*/ 5603913 w 5603913"/>
              <a:gd name="connsiteY0" fmla="*/ 1983036 h 1983036"/>
              <a:gd name="connsiteX1" fmla="*/ 5155894 w 5603913"/>
              <a:gd name="connsiteY1" fmla="*/ 1483604 h 1983036"/>
              <a:gd name="connsiteX2" fmla="*/ 4601378 w 5603913"/>
              <a:gd name="connsiteY2" fmla="*/ 1340385 h 1983036"/>
              <a:gd name="connsiteX3" fmla="*/ 4083585 w 5603913"/>
              <a:gd name="connsiteY3" fmla="*/ 1259595 h 1983036"/>
              <a:gd name="connsiteX4" fmla="*/ 3565792 w 5603913"/>
              <a:gd name="connsiteY4" fmla="*/ 1164115 h 1983036"/>
              <a:gd name="connsiteX5" fmla="*/ 2981898 w 5603913"/>
              <a:gd name="connsiteY5" fmla="*/ 1120048 h 1983036"/>
              <a:gd name="connsiteX6" fmla="*/ 2405349 w 5603913"/>
              <a:gd name="connsiteY6" fmla="*/ 976829 h 1983036"/>
              <a:gd name="connsiteX7" fmla="*/ 1869195 w 5603913"/>
              <a:gd name="connsiteY7" fmla="*/ 958467 h 1983036"/>
              <a:gd name="connsiteX8" fmla="*/ 1333041 w 5603913"/>
              <a:gd name="connsiteY8" fmla="*/ 892366 h 1983036"/>
              <a:gd name="connsiteX9" fmla="*/ 796886 w 5603913"/>
              <a:gd name="connsiteY9" fmla="*/ 826265 h 1983036"/>
              <a:gd name="connsiteX10" fmla="*/ 370901 w 5603913"/>
              <a:gd name="connsiteY10" fmla="*/ 576549 h 1983036"/>
              <a:gd name="connsiteX11" fmla="*/ 102824 w 5603913"/>
              <a:gd name="connsiteY11" fmla="*/ 212992 h 1983036"/>
              <a:gd name="connsiteX12" fmla="*/ 0 w 5603913"/>
              <a:gd name="connsiteY12" fmla="*/ 0 h 1983036"/>
              <a:gd name="connsiteX0" fmla="*/ 5780183 w 5780183"/>
              <a:gd name="connsiteY0" fmla="*/ 2265803 h 2265803"/>
              <a:gd name="connsiteX1" fmla="*/ 5332164 w 5780183"/>
              <a:gd name="connsiteY1" fmla="*/ 1766371 h 2265803"/>
              <a:gd name="connsiteX2" fmla="*/ 4777648 w 5780183"/>
              <a:gd name="connsiteY2" fmla="*/ 1623152 h 2265803"/>
              <a:gd name="connsiteX3" fmla="*/ 4259855 w 5780183"/>
              <a:gd name="connsiteY3" fmla="*/ 1542362 h 2265803"/>
              <a:gd name="connsiteX4" fmla="*/ 3742062 w 5780183"/>
              <a:gd name="connsiteY4" fmla="*/ 1446882 h 2265803"/>
              <a:gd name="connsiteX5" fmla="*/ 3158168 w 5780183"/>
              <a:gd name="connsiteY5" fmla="*/ 1402815 h 2265803"/>
              <a:gd name="connsiteX6" fmla="*/ 2581619 w 5780183"/>
              <a:gd name="connsiteY6" fmla="*/ 1259596 h 2265803"/>
              <a:gd name="connsiteX7" fmla="*/ 2045465 w 5780183"/>
              <a:gd name="connsiteY7" fmla="*/ 1241234 h 2265803"/>
              <a:gd name="connsiteX8" fmla="*/ 1509311 w 5780183"/>
              <a:gd name="connsiteY8" fmla="*/ 1175133 h 2265803"/>
              <a:gd name="connsiteX9" fmla="*/ 973156 w 5780183"/>
              <a:gd name="connsiteY9" fmla="*/ 1109032 h 2265803"/>
              <a:gd name="connsiteX10" fmla="*/ 547171 w 5780183"/>
              <a:gd name="connsiteY10" fmla="*/ 859316 h 2265803"/>
              <a:gd name="connsiteX11" fmla="*/ 279094 w 5780183"/>
              <a:gd name="connsiteY11" fmla="*/ 495759 h 2265803"/>
              <a:gd name="connsiteX12" fmla="*/ 0 w 5780183"/>
              <a:gd name="connsiteY12" fmla="*/ 0 h 226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0183" h="2265803">
                <a:moveTo>
                  <a:pt x="5780183" y="2265803"/>
                </a:moveTo>
                <a:lnTo>
                  <a:pt x="5332164" y="1766371"/>
                </a:lnTo>
                <a:lnTo>
                  <a:pt x="4777648" y="1623152"/>
                </a:lnTo>
                <a:lnTo>
                  <a:pt x="4259855" y="1542362"/>
                </a:lnTo>
                <a:lnTo>
                  <a:pt x="3742062" y="1446882"/>
                </a:lnTo>
                <a:lnTo>
                  <a:pt x="3158168" y="1402815"/>
                </a:lnTo>
                <a:lnTo>
                  <a:pt x="2581619" y="1259596"/>
                </a:lnTo>
                <a:lnTo>
                  <a:pt x="2045465" y="1241234"/>
                </a:lnTo>
                <a:lnTo>
                  <a:pt x="1509311" y="1175133"/>
                </a:lnTo>
                <a:lnTo>
                  <a:pt x="973156" y="1109032"/>
                </a:lnTo>
                <a:lnTo>
                  <a:pt x="547171" y="859316"/>
                </a:lnTo>
                <a:lnTo>
                  <a:pt x="279094" y="495759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6EF409-1DD8-4E2F-84A8-A8C8993DCDA6}"/>
              </a:ext>
            </a:extLst>
          </p:cNvPr>
          <p:cNvCxnSpPr>
            <a:cxnSpLocks/>
          </p:cNvCxnSpPr>
          <p:nvPr/>
        </p:nvCxnSpPr>
        <p:spPr>
          <a:xfrm>
            <a:off x="649106" y="2895600"/>
            <a:ext cx="6934200" cy="9906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969434A-6161-47C4-A986-237455F6AD32}"/>
              </a:ext>
            </a:extLst>
          </p:cNvPr>
          <p:cNvSpPr/>
          <p:nvPr/>
        </p:nvSpPr>
        <p:spPr>
          <a:xfrm>
            <a:off x="3925706" y="32769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146AA949-9D9F-4ED9-BD47-97BD01237299}"/>
              </a:ext>
            </a:extLst>
          </p:cNvPr>
          <p:cNvSpPr/>
          <p:nvPr/>
        </p:nvSpPr>
        <p:spPr>
          <a:xfrm>
            <a:off x="3392306" y="32007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C1A698A-01FB-45AF-90A9-2CCD4EB7A7E2}"/>
              </a:ext>
            </a:extLst>
          </p:cNvPr>
          <p:cNvSpPr/>
          <p:nvPr/>
        </p:nvSpPr>
        <p:spPr>
          <a:xfrm>
            <a:off x="2858906" y="312459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4E1BBB9-94FD-4EE5-8F0B-A91E7D2ADE8B}"/>
              </a:ext>
            </a:extLst>
          </p:cNvPr>
          <p:cNvSpPr/>
          <p:nvPr/>
        </p:nvSpPr>
        <p:spPr>
          <a:xfrm>
            <a:off x="4992506" y="34286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5A987F9-B2FD-4FAE-B93E-9DDCBADEA844}"/>
              </a:ext>
            </a:extLst>
          </p:cNvPr>
          <p:cNvSpPr/>
          <p:nvPr/>
        </p:nvSpPr>
        <p:spPr>
          <a:xfrm>
            <a:off x="4459106" y="335240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584BEC6-D6DC-499E-B450-9F8F9D8182F4}"/>
              </a:ext>
            </a:extLst>
          </p:cNvPr>
          <p:cNvSpPr/>
          <p:nvPr/>
        </p:nvSpPr>
        <p:spPr>
          <a:xfrm>
            <a:off x="7126106" y="3733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92B14E0-78B2-4657-A702-11028EDE2613}"/>
              </a:ext>
            </a:extLst>
          </p:cNvPr>
          <p:cNvSpPr/>
          <p:nvPr/>
        </p:nvSpPr>
        <p:spPr>
          <a:xfrm>
            <a:off x="6592706" y="36576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FCF3E360-FADB-4498-82FB-A720314F947B}"/>
              </a:ext>
            </a:extLst>
          </p:cNvPr>
          <p:cNvSpPr/>
          <p:nvPr/>
        </p:nvSpPr>
        <p:spPr>
          <a:xfrm>
            <a:off x="6197003" y="1478918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3C1F9B16-D2B2-4F2D-AA56-26AEB9A10BD7}"/>
              </a:ext>
            </a:extLst>
          </p:cNvPr>
          <p:cNvSpPr/>
          <p:nvPr/>
        </p:nvSpPr>
        <p:spPr>
          <a:xfrm>
            <a:off x="6200431" y="180095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52516F-D96F-45A5-87F3-6FB6BE3033F3}"/>
              </a:ext>
            </a:extLst>
          </p:cNvPr>
          <p:cNvCxnSpPr>
            <a:cxnSpLocks/>
          </p:cNvCxnSpPr>
          <p:nvPr/>
        </p:nvCxnSpPr>
        <p:spPr>
          <a:xfrm>
            <a:off x="1066800" y="4419600"/>
            <a:ext cx="636410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/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/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/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blipFill>
                <a:blip r:embed="rId4"/>
                <a:stretch>
                  <a:fillRect l="-10256" r="-64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E75DC6-C077-4F84-962B-89F5CE652050}"/>
              </a:ext>
            </a:extLst>
          </p:cNvPr>
          <p:cNvCxnSpPr>
            <a:stCxn id="17" idx="1"/>
          </p:cNvCxnSpPr>
          <p:nvPr/>
        </p:nvCxnSpPr>
        <p:spPr>
          <a:xfrm flipH="1">
            <a:off x="953906" y="3086100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6F8CC0DF-7373-4656-BF5B-C86D5CCA3F30}"/>
              </a:ext>
            </a:extLst>
          </p:cNvPr>
          <p:cNvSpPr/>
          <p:nvPr/>
        </p:nvSpPr>
        <p:spPr>
          <a:xfrm>
            <a:off x="1258706" y="2895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D856E-0530-44E3-8992-A302063A100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53906" y="3238895"/>
            <a:ext cx="1905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BCADE8-EB3D-4915-90CF-BE937EAD672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53906" y="31623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5F6571F6-81D5-48B1-A99C-498D40986AEA}"/>
              </a:ext>
            </a:extLst>
          </p:cNvPr>
          <p:cNvSpPr/>
          <p:nvPr/>
        </p:nvSpPr>
        <p:spPr>
          <a:xfrm>
            <a:off x="1792106" y="29718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7CEEBF-0E59-4FBE-B19C-A88D2D38CE8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91843" y="3695700"/>
            <a:ext cx="50674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7DD4C2-E5BC-47F1-989C-A5CA3F549EA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991843" y="3771900"/>
            <a:ext cx="56008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FC97AA1F-0B98-42A8-B1E6-7391A00EB5CB}"/>
              </a:ext>
            </a:extLst>
          </p:cNvPr>
          <p:cNvSpPr/>
          <p:nvPr/>
        </p:nvSpPr>
        <p:spPr>
          <a:xfrm>
            <a:off x="5525906" y="35048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0647402-3570-4CED-95A5-C241A7BD6371}"/>
              </a:ext>
            </a:extLst>
          </p:cNvPr>
          <p:cNvSpPr/>
          <p:nvPr/>
        </p:nvSpPr>
        <p:spPr>
          <a:xfrm>
            <a:off x="6059306" y="35814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B86380D-A265-42D6-8F2F-3B990756272E}"/>
              </a:ext>
            </a:extLst>
          </p:cNvPr>
          <p:cNvSpPr/>
          <p:nvPr/>
        </p:nvSpPr>
        <p:spPr>
          <a:xfrm>
            <a:off x="2325506" y="30480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9D70B6-455D-4029-848A-A65F95A857AF}"/>
              </a:ext>
            </a:extLst>
          </p:cNvPr>
          <p:cNvSpPr/>
          <p:nvPr/>
        </p:nvSpPr>
        <p:spPr>
          <a:xfrm>
            <a:off x="2543732" y="293621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2BAD626-8175-49A7-B628-7B7ACCF8BF88}"/>
              </a:ext>
            </a:extLst>
          </p:cNvPr>
          <p:cNvSpPr/>
          <p:nvPr/>
        </p:nvSpPr>
        <p:spPr>
          <a:xfrm>
            <a:off x="3083083" y="3004140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13C98BA-93B4-4A36-BDB8-DB06F2D67151}"/>
              </a:ext>
            </a:extLst>
          </p:cNvPr>
          <p:cNvSpPr/>
          <p:nvPr/>
        </p:nvSpPr>
        <p:spPr>
          <a:xfrm>
            <a:off x="3620188" y="305754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7E8858-0A50-4274-A82F-95D82B0FAE26}"/>
              </a:ext>
            </a:extLst>
          </p:cNvPr>
          <p:cNvSpPr/>
          <p:nvPr/>
        </p:nvSpPr>
        <p:spPr>
          <a:xfrm>
            <a:off x="4158738" y="30869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59E1B65-6DB8-4BDA-AACF-170BDC6F1853}"/>
              </a:ext>
            </a:extLst>
          </p:cNvPr>
          <p:cNvSpPr/>
          <p:nvPr/>
        </p:nvSpPr>
        <p:spPr>
          <a:xfrm>
            <a:off x="4736067" y="32262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364AFE2-55A3-471C-A811-D2A3836BAEC2}"/>
              </a:ext>
            </a:extLst>
          </p:cNvPr>
          <p:cNvSpPr/>
          <p:nvPr/>
        </p:nvSpPr>
        <p:spPr>
          <a:xfrm>
            <a:off x="5313396" y="3277094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396B9-82BD-4D6D-BC0C-583E12F4452A}"/>
              </a:ext>
            </a:extLst>
          </p:cNvPr>
          <p:cNvSpPr/>
          <p:nvPr/>
        </p:nvSpPr>
        <p:spPr>
          <a:xfrm>
            <a:off x="5846669" y="3364218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1EBF66E-2ED9-454B-8348-E468F7AD2348}"/>
              </a:ext>
            </a:extLst>
          </p:cNvPr>
          <p:cNvSpPr/>
          <p:nvPr/>
        </p:nvSpPr>
        <p:spPr>
          <a:xfrm>
            <a:off x="6380069" y="345030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2F9B919-615F-4D0C-B5F5-4FCC1067B4F4}"/>
              </a:ext>
            </a:extLst>
          </p:cNvPr>
          <p:cNvSpPr/>
          <p:nvPr/>
        </p:nvSpPr>
        <p:spPr>
          <a:xfrm>
            <a:off x="6930240" y="360605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9CF2AB4-0C79-43B0-B2C3-B778829BC614}"/>
              </a:ext>
            </a:extLst>
          </p:cNvPr>
          <p:cNvSpPr/>
          <p:nvPr/>
        </p:nvSpPr>
        <p:spPr>
          <a:xfrm>
            <a:off x="7348037" y="407502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15D37CE-5B4D-4906-8BA6-EFC393BFAF1C}"/>
              </a:ext>
            </a:extLst>
          </p:cNvPr>
          <p:cNvSpPr/>
          <p:nvPr/>
        </p:nvSpPr>
        <p:spPr>
          <a:xfrm>
            <a:off x="2129178" y="2686983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91C9B8-D712-4265-8A3E-B163A04F0599}"/>
              </a:ext>
            </a:extLst>
          </p:cNvPr>
          <p:cNvSpPr/>
          <p:nvPr/>
        </p:nvSpPr>
        <p:spPr>
          <a:xfrm>
            <a:off x="1859832" y="233270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27FCD4-0525-471C-AADB-045F751505ED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2408902"/>
            <a:ext cx="3996" cy="17536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BEA04BE-54E6-4994-A1F1-714C61B56582}"/>
              </a:ext>
            </a:extLst>
          </p:cNvPr>
          <p:cNvSpPr txBox="1"/>
          <p:nvPr/>
        </p:nvSpPr>
        <p:spPr>
          <a:xfrm>
            <a:off x="7204436" y="3014990"/>
            <a:ext cx="12860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Flight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/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blipFill>
                <a:blip r:embed="rId5"/>
                <a:stretch>
                  <a:fillRect l="-200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/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blipFill>
                <a:blip r:embed="rId6"/>
                <a:stretch>
                  <a:fillRect l="-8046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/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blipFill>
                <a:blip r:embed="rId7"/>
                <a:stretch>
                  <a:fillRect l="-9195" r="-229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493996-B854-4E36-9C00-259346D9B6CB}"/>
              </a:ext>
            </a:extLst>
          </p:cNvPr>
          <p:cNvCxnSpPr>
            <a:cxnSpLocks/>
          </p:cNvCxnSpPr>
          <p:nvPr/>
        </p:nvCxnSpPr>
        <p:spPr>
          <a:xfrm flipH="1">
            <a:off x="991843" y="4267200"/>
            <a:ext cx="3154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DD4C332-44F0-4FD1-B8D2-EAF2F46A71D2}"/>
              </a:ext>
            </a:extLst>
          </p:cNvPr>
          <p:cNvCxnSpPr>
            <a:cxnSpLocks/>
          </p:cNvCxnSpPr>
          <p:nvPr/>
        </p:nvCxnSpPr>
        <p:spPr>
          <a:xfrm flipV="1">
            <a:off x="1219200" y="4002226"/>
            <a:ext cx="0" cy="2515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532006-213D-4A08-8740-CDF020C44492}"/>
              </a:ext>
            </a:extLst>
          </p:cNvPr>
          <p:cNvCxnSpPr>
            <a:cxnSpLocks/>
          </p:cNvCxnSpPr>
          <p:nvPr/>
        </p:nvCxnSpPr>
        <p:spPr>
          <a:xfrm>
            <a:off x="1219200" y="4419601"/>
            <a:ext cx="0" cy="2285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/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sz="9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/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blipFill>
                <a:blip r:embed="rId9"/>
                <a:stretch>
                  <a:fillRect l="-8974" r="-897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/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blipFill>
                <a:blip r:embed="rId10"/>
                <a:stretch>
                  <a:fillRect l="-8974" r="-897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14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385</Words>
  <Application>Microsoft Office PowerPoint</Application>
  <PresentationFormat>On-screen Show (4:3)</PresentationFormat>
  <Paragraphs>139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 Pinero-Perez</cp:lastModifiedBy>
  <cp:revision>92</cp:revision>
  <dcterms:created xsi:type="dcterms:W3CDTF">2006-08-16T00:00:00Z</dcterms:created>
  <dcterms:modified xsi:type="dcterms:W3CDTF">2019-05-14T08:48:36Z</dcterms:modified>
</cp:coreProperties>
</file>