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52C1-11E9-4B4B-AF9A-9674E99CC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83F8B-A70B-49F4-968D-27D3A5389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D2A8-92D0-41C9-98F6-7D51B94A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933C-9964-4FDC-987E-1605E66F6C0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FED79-2579-496B-BAD6-72E33B6C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D75A-5ECC-4497-B3FE-933EA106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B676-32FF-4E7B-870C-BB3912AA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8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CA47-A3DB-4A0D-8793-0208E130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7D736-D825-4D56-B28B-7AA3FB421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21904-6E13-49D9-9812-BE6EE9D4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933C-9964-4FDC-987E-1605E66F6C0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71506-03C5-43E2-A204-5C0B84D3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80918-E4CA-4F9C-ABF3-1CD1C2CD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B676-32FF-4E7B-870C-BB3912AA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90C9A-B7A4-4E5E-B4D5-6C49AF447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07EDE-1DAE-4A0F-8ED0-6AD3ED95F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3897-CE76-4CE9-B22D-91866A88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933C-9964-4FDC-987E-1605E66F6C0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B0B7E-1F92-4C59-80B6-23B3A18F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A3F7-9ED6-463C-86BC-55141F07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B676-32FF-4E7B-870C-BB3912AA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9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F5E4-4558-40E3-8867-082550C0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27A15-EB7F-4D1C-80B2-BC9EEFC7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584F6-9D7B-4BF2-9467-3F660FC3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933C-9964-4FDC-987E-1605E66F6C0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D0E6-A0A3-4537-862C-D632AAF2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A3194-99F6-4010-954F-6261D783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B676-32FF-4E7B-870C-BB3912AA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8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508C-EC10-4D28-9704-4D85F26E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DE87-C1D6-437A-85E9-85F0A496D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EDBCF-1635-429F-848A-D00C66BD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933C-9964-4FDC-987E-1605E66F6C0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45F1-DDB8-4609-B05D-331988CC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DA248-D436-4F06-AF64-CC83E9F9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B676-32FF-4E7B-870C-BB3912AA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5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F236-F173-46F7-99BD-21FA4D71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E00C-AA42-4FE8-AD82-45C2E6D40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5BB98-0A31-49B1-968A-0CB73FC02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628BB-E23C-400F-90D1-CECBC16D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933C-9964-4FDC-987E-1605E66F6C0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E14DB-FA5F-4A22-A992-D9F4FAE7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8D83A-8AED-4C39-BE8A-842DF30A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B676-32FF-4E7B-870C-BB3912AA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1EA4-D0F5-411D-8226-52F6A014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597BA-B2C1-4224-AD07-D2F734BD7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B5732-A3EB-4EBA-80B2-FC1811723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3C8FF-9CA5-4CA6-8257-0B8255C87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0691C-B647-4C9B-B383-48E072B05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B4A32-FB34-4CE5-AE97-F4A69C29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933C-9964-4FDC-987E-1605E66F6C0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808938-6145-45FE-98E8-23CC9C72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54726-7087-4FDD-A0B7-C605F9C1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B676-32FF-4E7B-870C-BB3912AA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E998-FF5C-42DF-A23D-36257CD9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EBBA5-E80C-421F-88A9-F5192E38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933C-9964-4FDC-987E-1605E66F6C0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E7886-8E6B-44CE-B030-63996755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96966-A8C7-4584-9294-583E401A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B676-32FF-4E7B-870C-BB3912AA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92882-9997-4A87-B0BC-0BA07C11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933C-9964-4FDC-987E-1605E66F6C0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862A5-56EB-47D6-AFB4-315FFDB2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82B45-00CA-4FA8-B6ED-8BF31D1A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B676-32FF-4E7B-870C-BB3912AA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4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5102-B962-4B0E-A4B3-C17D3C5FC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A28F2-E022-4652-BC7B-0D8FE9D97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CD154-D4E4-496F-99BB-6B0EA695C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1359B-1FFD-4819-A2CD-0B2E90F8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933C-9964-4FDC-987E-1605E66F6C0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22491-43A3-4EDC-B5B4-8DBF2D58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F09DC-A47E-496B-821D-5D939BC4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B676-32FF-4E7B-870C-BB3912AA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FC23-7DD3-4BBA-B2E9-AD1F9079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2382D-BE76-4E07-879F-59AB0D0E9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C5AD6-5407-4955-A085-0A24E8E6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47DE5-E7F9-4EF4-81AD-578F87C8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933C-9964-4FDC-987E-1605E66F6C0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D2B81-E730-4BF8-A85D-C6B6CB3B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0679C-0601-4C1C-85F9-89B0F1E4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B676-32FF-4E7B-870C-BB3912AA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7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38EA3-EA1D-413D-B985-6AB45781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D99FE-EAF9-4C6F-A905-106BBB929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C1E82-9636-47F3-AB7D-E68D97CD8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933C-9964-4FDC-987E-1605E66F6C0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E2758-90FE-4212-BBFE-F9BBDB69E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279AC-6E0E-4BBF-8AC7-670465C66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DB676-32FF-4E7B-870C-BB3912AA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E13E6E-A583-4826-BB0A-8422C0E4C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26" y="369394"/>
            <a:ext cx="5207574" cy="611921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76FCC1-01D4-40F7-8F36-9B56071B15A4}"/>
              </a:ext>
            </a:extLst>
          </p:cNvPr>
          <p:cNvCxnSpPr>
            <a:cxnSpLocks/>
          </p:cNvCxnSpPr>
          <p:nvPr/>
        </p:nvCxnSpPr>
        <p:spPr>
          <a:xfrm>
            <a:off x="3806575" y="719191"/>
            <a:ext cx="1361326" cy="37192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9CB0C9-A36F-4313-861D-62D038616448}"/>
              </a:ext>
            </a:extLst>
          </p:cNvPr>
          <p:cNvCxnSpPr>
            <a:cxnSpLocks/>
          </p:cNvCxnSpPr>
          <p:nvPr/>
        </p:nvCxnSpPr>
        <p:spPr>
          <a:xfrm flipH="1">
            <a:off x="1736334" y="636998"/>
            <a:ext cx="2691828" cy="48237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84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47952A6-8AC5-4124-BAF7-18249AE9FA2B}"/>
              </a:ext>
            </a:extLst>
          </p:cNvPr>
          <p:cNvSpPr/>
          <p:nvPr/>
        </p:nvSpPr>
        <p:spPr>
          <a:xfrm>
            <a:off x="3104086" y="3046432"/>
            <a:ext cx="277402" cy="20362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150F0A-14FB-4952-A557-7367A3065C51}"/>
              </a:ext>
            </a:extLst>
          </p:cNvPr>
          <p:cNvCxnSpPr>
            <a:stCxn id="2" idx="0"/>
            <a:endCxn id="23" idx="0"/>
          </p:cNvCxnSpPr>
          <p:nvPr/>
        </p:nvCxnSpPr>
        <p:spPr>
          <a:xfrm rot="16200000" flipH="1">
            <a:off x="3366749" y="127821"/>
            <a:ext cx="6349" cy="3765479"/>
          </a:xfrm>
          <a:prstGeom prst="bentConnector3">
            <a:avLst>
              <a:gd name="adj1" fmla="val -2002562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518D641-B3F8-492E-9939-6DF86D820E66}"/>
                  </a:ext>
                </a:extLst>
              </p:cNvPr>
              <p:cNvSpPr/>
              <p:nvPr/>
            </p:nvSpPr>
            <p:spPr>
              <a:xfrm>
                <a:off x="1140433" y="2007386"/>
                <a:ext cx="693503" cy="5342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518D641-B3F8-492E-9939-6DF86D820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433" y="2007386"/>
                <a:ext cx="693503" cy="5342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A5C2031-5AEC-4D18-9BC0-9B4A4EB2E249}"/>
                  </a:ext>
                </a:extLst>
              </p:cNvPr>
              <p:cNvSpPr/>
              <p:nvPr/>
            </p:nvSpPr>
            <p:spPr>
              <a:xfrm>
                <a:off x="1140432" y="3037371"/>
                <a:ext cx="693503" cy="5342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A5C2031-5AEC-4D18-9BC0-9B4A4EB2E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432" y="3037371"/>
                <a:ext cx="693503" cy="534256"/>
              </a:xfrm>
              <a:prstGeom prst="rect">
                <a:avLst/>
              </a:prstGeom>
              <a:blipFill>
                <a:blip r:embed="rId3"/>
                <a:stretch>
                  <a:fillRect r="-168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0339E3-3F25-4B71-B214-842AEA7C9C63}"/>
                  </a:ext>
                </a:extLst>
              </p:cNvPr>
              <p:cNvSpPr/>
              <p:nvPr/>
            </p:nvSpPr>
            <p:spPr>
              <a:xfrm>
                <a:off x="2635328" y="954214"/>
                <a:ext cx="1618176" cy="5342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0339E3-3F25-4B71-B214-842AEA7C9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328" y="954214"/>
                <a:ext cx="1618176" cy="5342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3FF1E3-5AD8-47EA-89C5-7CE8BB793E03}"/>
                  </a:ext>
                </a:extLst>
              </p:cNvPr>
              <p:cNvSpPr/>
              <p:nvPr/>
            </p:nvSpPr>
            <p:spPr>
              <a:xfrm>
                <a:off x="3097665" y="2013735"/>
                <a:ext cx="693503" cy="5342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3FF1E3-5AD8-47EA-89C5-7CE8BB793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665" y="2013735"/>
                <a:ext cx="693503" cy="534256"/>
              </a:xfrm>
              <a:prstGeom prst="rect">
                <a:avLst/>
              </a:prstGeom>
              <a:blipFill>
                <a:blip r:embed="rId5"/>
                <a:stretch>
                  <a:fillRect t="-2151" r="-420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F70C1C-349E-4F35-A440-381D2A7DDFEE}"/>
                  </a:ext>
                </a:extLst>
              </p:cNvPr>
              <p:cNvSpPr/>
              <p:nvPr/>
            </p:nvSpPr>
            <p:spPr>
              <a:xfrm>
                <a:off x="3097665" y="3043720"/>
                <a:ext cx="693503" cy="5342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F70C1C-349E-4F35-A440-381D2A7DD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665" y="3043720"/>
                <a:ext cx="693503" cy="534256"/>
              </a:xfrm>
              <a:prstGeom prst="rect">
                <a:avLst/>
              </a:prstGeom>
              <a:blipFill>
                <a:blip r:embed="rId6"/>
                <a:stretch>
                  <a:fillRect t="-2151" r="-336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78C944-D0E4-43FA-AD5B-773AC822F152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33936" y="2274514"/>
            <a:ext cx="1263729" cy="6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4991F5-5CD6-4A8F-BBDB-8ADF0AB0AF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833935" y="3304499"/>
            <a:ext cx="1263730" cy="6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2DEC01-BD5B-4792-AFA8-5E720130E5F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444417" y="2547991"/>
            <a:ext cx="0" cy="495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3041B5-6AC6-40DB-808E-D9D04BD9AE7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444416" y="1488470"/>
            <a:ext cx="1" cy="525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8DB816-9D29-431F-8A7B-6DB62EF8290F}"/>
                  </a:ext>
                </a:extLst>
              </p:cNvPr>
              <p:cNvSpPr/>
              <p:nvPr/>
            </p:nvSpPr>
            <p:spPr>
              <a:xfrm>
                <a:off x="4905912" y="2013735"/>
                <a:ext cx="693503" cy="5342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8DB816-9D29-431F-8A7B-6DB62EF82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912" y="2013735"/>
                <a:ext cx="693503" cy="5342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1BFC9B-649D-4D14-BAB9-D5CB299A6139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>
            <a:off x="3791168" y="2280863"/>
            <a:ext cx="11147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5EE07EC-20EB-4C59-9ADA-2C91084F3D52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3791168" y="2547991"/>
            <a:ext cx="1461496" cy="76285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CF9F3E3-0613-43C8-9919-AB059D7AE603}"/>
                  </a:ext>
                </a:extLst>
              </p:cNvPr>
              <p:cNvSpPr/>
              <p:nvPr/>
            </p:nvSpPr>
            <p:spPr>
              <a:xfrm>
                <a:off x="6367407" y="954214"/>
                <a:ext cx="1234609" cy="5342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𝑑𝑒𝑣𝑖𝑎𝑡𝑖𝑜𝑛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CF9F3E3-0613-43C8-9919-AB059D7AE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407" y="954214"/>
                <a:ext cx="1234609" cy="5342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3435C1D-091A-4227-9984-2EDA4073171E}"/>
                  </a:ext>
                </a:extLst>
              </p:cNvPr>
              <p:cNvSpPr/>
              <p:nvPr/>
            </p:nvSpPr>
            <p:spPr>
              <a:xfrm>
                <a:off x="6367407" y="2013736"/>
                <a:ext cx="1234609" cy="5342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𝑖𝑛𝑡𝑒𝑟𝑛𝑜𝑑𝑒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3435C1D-091A-4227-9984-2EDA40731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407" y="2013736"/>
                <a:ext cx="1234609" cy="534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19C1480-A834-4D62-A10E-DEEFFA5E5026}"/>
                  </a:ext>
                </a:extLst>
              </p:cNvPr>
              <p:cNvSpPr/>
              <p:nvPr/>
            </p:nvSpPr>
            <p:spPr>
              <a:xfrm>
                <a:off x="6367406" y="3037371"/>
                <a:ext cx="1234609" cy="5342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𝑐𝑜𝑛𝑡𝑎𝑐𝑡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19C1480-A834-4D62-A10E-DEEFFA5E50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406" y="3037371"/>
                <a:ext cx="1234609" cy="5342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99067FE-0AC3-43FD-824A-F3285B6F5718}"/>
              </a:ext>
            </a:extLst>
          </p:cNvPr>
          <p:cNvCxnSpPr>
            <a:cxnSpLocks/>
            <a:stCxn id="23" idx="3"/>
            <a:endCxn id="37" idx="1"/>
          </p:cNvCxnSpPr>
          <p:nvPr/>
        </p:nvCxnSpPr>
        <p:spPr>
          <a:xfrm flipV="1">
            <a:off x="5599415" y="1221342"/>
            <a:ext cx="767992" cy="105952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22F70CB-A47A-4DA5-BAEF-319A012AE7ED}"/>
              </a:ext>
            </a:extLst>
          </p:cNvPr>
          <p:cNvCxnSpPr>
            <a:cxnSpLocks/>
            <a:stCxn id="23" idx="3"/>
            <a:endCxn id="44" idx="1"/>
          </p:cNvCxnSpPr>
          <p:nvPr/>
        </p:nvCxnSpPr>
        <p:spPr>
          <a:xfrm>
            <a:off x="5599415" y="2280863"/>
            <a:ext cx="767991" cy="102363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0731325-2F39-414A-8253-985FCEB78D79}"/>
              </a:ext>
            </a:extLst>
          </p:cNvPr>
          <p:cNvCxnSpPr>
            <a:cxnSpLocks/>
            <a:stCxn id="23" idx="3"/>
            <a:endCxn id="43" idx="1"/>
          </p:cNvCxnSpPr>
          <p:nvPr/>
        </p:nvCxnSpPr>
        <p:spPr>
          <a:xfrm>
            <a:off x="5599415" y="2280863"/>
            <a:ext cx="767992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18E84C5-299D-4ACE-ACB8-4D8CA1512CFF}"/>
              </a:ext>
            </a:extLst>
          </p:cNvPr>
          <p:cNvCxnSpPr>
            <a:cxnSpLocks/>
            <a:stCxn id="4" idx="2"/>
            <a:endCxn id="44" idx="2"/>
          </p:cNvCxnSpPr>
          <p:nvPr/>
        </p:nvCxnSpPr>
        <p:spPr>
          <a:xfrm rot="16200000" flipH="1">
            <a:off x="4235947" y="822863"/>
            <a:ext cx="12700" cy="5497527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42CDDB0-95FE-4B38-8CC4-EF3DB3ECC9F4}"/>
                  </a:ext>
                </a:extLst>
              </p:cNvPr>
              <p:cNvSpPr/>
              <p:nvPr/>
            </p:nvSpPr>
            <p:spPr>
              <a:xfrm>
                <a:off x="8722760" y="2012522"/>
                <a:ext cx="693503" cy="5342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42CDDB0-95FE-4B38-8CC4-EF3DB3ECC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760" y="2012522"/>
                <a:ext cx="693503" cy="5342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64DBE38-CD7D-4498-8882-C6F811CFD1D3}"/>
                  </a:ext>
                </a:extLst>
              </p:cNvPr>
              <p:cNvSpPr/>
              <p:nvPr/>
            </p:nvSpPr>
            <p:spPr>
              <a:xfrm>
                <a:off x="8722760" y="954214"/>
                <a:ext cx="693503" cy="5342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64DBE38-CD7D-4498-8882-C6F811CFD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760" y="954214"/>
                <a:ext cx="693503" cy="5342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1D1BB6-8F60-43EA-BBE5-CAE9334D517B}"/>
              </a:ext>
            </a:extLst>
          </p:cNvPr>
          <p:cNvCxnSpPr>
            <a:cxnSpLocks/>
            <a:stCxn id="60" idx="2"/>
            <a:endCxn id="59" idx="0"/>
          </p:cNvCxnSpPr>
          <p:nvPr/>
        </p:nvCxnSpPr>
        <p:spPr>
          <a:xfrm>
            <a:off x="9069512" y="1488470"/>
            <a:ext cx="0" cy="524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A0E0190-1929-4E54-BF33-F4C86E850211}"/>
              </a:ext>
            </a:extLst>
          </p:cNvPr>
          <p:cNvCxnSpPr>
            <a:cxnSpLocks/>
            <a:stCxn id="44" idx="3"/>
            <a:endCxn id="59" idx="1"/>
          </p:cNvCxnSpPr>
          <p:nvPr/>
        </p:nvCxnSpPr>
        <p:spPr>
          <a:xfrm flipV="1">
            <a:off x="7602015" y="2279650"/>
            <a:ext cx="1120745" cy="10248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C3EA358-3AB1-4728-ADAA-294D65FABBD2}"/>
              </a:ext>
            </a:extLst>
          </p:cNvPr>
          <p:cNvCxnSpPr>
            <a:cxnSpLocks/>
            <a:stCxn id="43" idx="3"/>
            <a:endCxn id="59" idx="1"/>
          </p:cNvCxnSpPr>
          <p:nvPr/>
        </p:nvCxnSpPr>
        <p:spPr>
          <a:xfrm flipV="1">
            <a:off x="7602016" y="2279650"/>
            <a:ext cx="1120744" cy="121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8C6C807-8066-4A13-89B6-ADE861E41AEC}"/>
              </a:ext>
            </a:extLst>
          </p:cNvPr>
          <p:cNvCxnSpPr>
            <a:cxnSpLocks/>
            <a:stCxn id="37" idx="3"/>
            <a:endCxn id="59" idx="1"/>
          </p:cNvCxnSpPr>
          <p:nvPr/>
        </p:nvCxnSpPr>
        <p:spPr>
          <a:xfrm>
            <a:off x="7602016" y="1221342"/>
            <a:ext cx="1120744" cy="10583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41B58EE-B767-46E3-A05B-EF91FA96D20D}"/>
              </a:ext>
            </a:extLst>
          </p:cNvPr>
          <p:cNvCxnSpPr>
            <a:cxnSpLocks/>
            <a:stCxn id="2" idx="2"/>
            <a:endCxn id="87" idx="0"/>
          </p:cNvCxnSpPr>
          <p:nvPr/>
        </p:nvCxnSpPr>
        <p:spPr>
          <a:xfrm rot="16200000" flipH="1">
            <a:off x="2112591" y="1916236"/>
            <a:ext cx="504790" cy="17556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3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FD90C9-AACC-4372-B4FB-242DCB5EDF9D}"/>
              </a:ext>
            </a:extLst>
          </p:cNvPr>
          <p:cNvSpPr/>
          <p:nvPr/>
        </p:nvSpPr>
        <p:spPr>
          <a:xfrm>
            <a:off x="3104086" y="3046432"/>
            <a:ext cx="277402" cy="20362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BB888A-F544-4D7C-B2E9-2D0F4B6B65C0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444417" y="2547991"/>
            <a:ext cx="0" cy="495729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CCDE0B-1C2B-42E9-B72F-954282FA2F61}"/>
                  </a:ext>
                </a:extLst>
              </p:cNvPr>
              <p:cNvSpPr/>
              <p:nvPr/>
            </p:nvSpPr>
            <p:spPr>
              <a:xfrm>
                <a:off x="3097665" y="3043720"/>
                <a:ext cx="693503" cy="534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CCDE0B-1C2B-42E9-B72F-954282FA2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665" y="3043720"/>
                <a:ext cx="693503" cy="534256"/>
              </a:xfrm>
              <a:prstGeom prst="rect">
                <a:avLst/>
              </a:prstGeom>
              <a:blipFill>
                <a:blip r:embed="rId2"/>
                <a:stretch>
                  <a:fillRect t="-2151" r="-3361"/>
                </a:stretch>
              </a:blipFill>
              <a:ln w="28575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4495C06-A05D-46EE-B12B-D8B11C581A8F}"/>
              </a:ext>
            </a:extLst>
          </p:cNvPr>
          <p:cNvCxnSpPr>
            <a:stCxn id="4" idx="0"/>
            <a:endCxn id="13" idx="0"/>
          </p:cNvCxnSpPr>
          <p:nvPr/>
        </p:nvCxnSpPr>
        <p:spPr>
          <a:xfrm rot="16200000" flipH="1">
            <a:off x="3366749" y="127821"/>
            <a:ext cx="6349" cy="3765479"/>
          </a:xfrm>
          <a:prstGeom prst="bentConnector3">
            <a:avLst>
              <a:gd name="adj1" fmla="val -20025626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2645C6-A2BA-49CC-A159-37DB4EC84A88}"/>
                  </a:ext>
                </a:extLst>
              </p:cNvPr>
              <p:cNvSpPr/>
              <p:nvPr/>
            </p:nvSpPr>
            <p:spPr>
              <a:xfrm>
                <a:off x="1140433" y="2007386"/>
                <a:ext cx="693503" cy="534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2645C6-A2BA-49CC-A159-37DB4EC84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433" y="2007386"/>
                <a:ext cx="693503" cy="5342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2FAEFB-AD5E-4199-BFB1-7748747D9875}"/>
                  </a:ext>
                </a:extLst>
              </p:cNvPr>
              <p:cNvSpPr/>
              <p:nvPr/>
            </p:nvSpPr>
            <p:spPr>
              <a:xfrm>
                <a:off x="1140432" y="3037371"/>
                <a:ext cx="693503" cy="534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2FAEFB-AD5E-4199-BFB1-7748747D9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432" y="3037371"/>
                <a:ext cx="693503" cy="534256"/>
              </a:xfrm>
              <a:prstGeom prst="rect">
                <a:avLst/>
              </a:prstGeom>
              <a:blipFill>
                <a:blip r:embed="rId4"/>
                <a:stretch>
                  <a:fillRect r="-1681"/>
                </a:stretch>
              </a:blipFill>
              <a:ln w="28575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7B11A0D-55F5-404A-A19A-3F7DC4ADAE5C}"/>
                  </a:ext>
                </a:extLst>
              </p:cNvPr>
              <p:cNvSpPr/>
              <p:nvPr/>
            </p:nvSpPr>
            <p:spPr>
              <a:xfrm>
                <a:off x="2635328" y="954214"/>
                <a:ext cx="1618176" cy="5342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7B11A0D-55F5-404A-A19A-3F7DC4ADA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328" y="954214"/>
                <a:ext cx="1618176" cy="5342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E60AAE-39ED-4234-BD22-24EE798BF377}"/>
                  </a:ext>
                </a:extLst>
              </p:cNvPr>
              <p:cNvSpPr/>
              <p:nvPr/>
            </p:nvSpPr>
            <p:spPr>
              <a:xfrm>
                <a:off x="3097665" y="2013735"/>
                <a:ext cx="693503" cy="5342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E60AAE-39ED-4234-BD22-24EE798BF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665" y="2013735"/>
                <a:ext cx="693503" cy="534256"/>
              </a:xfrm>
              <a:prstGeom prst="rect">
                <a:avLst/>
              </a:prstGeom>
              <a:blipFill>
                <a:blip r:embed="rId6"/>
                <a:stretch>
                  <a:fillRect t="-2151" r="-420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FD4AA3-7D58-408E-A226-A0E0B285CD7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833936" y="2274514"/>
            <a:ext cx="1263729" cy="6349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A01685-D1A8-4C29-84E0-FB460957881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833935" y="3304499"/>
            <a:ext cx="1263730" cy="6349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298333-0C29-4CB2-A804-7A6D0D489C88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3444416" y="1488470"/>
            <a:ext cx="1" cy="525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93C938-80FE-430A-ADB4-845449AB9F10}"/>
                  </a:ext>
                </a:extLst>
              </p:cNvPr>
              <p:cNvSpPr/>
              <p:nvPr/>
            </p:nvSpPr>
            <p:spPr>
              <a:xfrm>
                <a:off x="4905912" y="2013735"/>
                <a:ext cx="693503" cy="5342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93C938-80FE-430A-ADB4-845449AB9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912" y="2013735"/>
                <a:ext cx="693503" cy="5342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3051DD-2D1A-484C-9AAD-C8F67165F6A3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>
            <a:off x="3791168" y="2280863"/>
            <a:ext cx="11147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F1430CD-9CA6-43DD-885A-748FB7D3E957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 flipV="1">
            <a:off x="3791168" y="2547991"/>
            <a:ext cx="1461496" cy="762857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0108D7A-CEF6-4337-B9A0-8719D23A7485}"/>
                  </a:ext>
                </a:extLst>
              </p:cNvPr>
              <p:cNvSpPr/>
              <p:nvPr/>
            </p:nvSpPr>
            <p:spPr>
              <a:xfrm>
                <a:off x="6367407" y="954214"/>
                <a:ext cx="1234609" cy="5342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𝑑𝑒𝑣𝑖𝑎𝑡𝑖𝑜𝑛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0108D7A-CEF6-4337-B9A0-8719D23A7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407" y="954214"/>
                <a:ext cx="1234609" cy="5342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CFDBD88-664B-45C6-8C88-E637CB8B73A5}"/>
                  </a:ext>
                </a:extLst>
              </p:cNvPr>
              <p:cNvSpPr/>
              <p:nvPr/>
            </p:nvSpPr>
            <p:spPr>
              <a:xfrm>
                <a:off x="6367407" y="2013736"/>
                <a:ext cx="1234609" cy="5342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𝑖𝑛𝑡𝑒𝑟𝑛𝑜𝑑𝑒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CFDBD88-664B-45C6-8C88-E637CB8B7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407" y="2013736"/>
                <a:ext cx="1234609" cy="534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4A970A-46D6-4545-A7A7-D024E258AA9A}"/>
                  </a:ext>
                </a:extLst>
              </p:cNvPr>
              <p:cNvSpPr/>
              <p:nvPr/>
            </p:nvSpPr>
            <p:spPr>
              <a:xfrm>
                <a:off x="6367406" y="3037371"/>
                <a:ext cx="1234609" cy="5342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𝑐𝑜𝑛𝑡𝑎𝑐𝑡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4A970A-46D6-4545-A7A7-D024E258A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406" y="3037371"/>
                <a:ext cx="1234609" cy="5342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10398E-7B30-4308-85A0-6924B82B29C7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rot="10800000" flipV="1">
            <a:off x="5599415" y="1221341"/>
            <a:ext cx="767992" cy="105952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FF5C2A0-7B68-410B-8973-3A3EAEAA3339}"/>
              </a:ext>
            </a:extLst>
          </p:cNvPr>
          <p:cNvCxnSpPr>
            <a:cxnSpLocks/>
            <a:stCxn id="18" idx="1"/>
            <a:endCxn id="13" idx="3"/>
          </p:cNvCxnSpPr>
          <p:nvPr/>
        </p:nvCxnSpPr>
        <p:spPr>
          <a:xfrm rot="10800000">
            <a:off x="5599416" y="2280863"/>
            <a:ext cx="767991" cy="102363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2174015-2EE1-4BB3-B3E3-67E50BA507E8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rot="10800000">
            <a:off x="5599415" y="2280864"/>
            <a:ext cx="767992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BCE9837-72DA-42A1-8B0C-8C285A150C19}"/>
              </a:ext>
            </a:extLst>
          </p:cNvPr>
          <p:cNvCxnSpPr>
            <a:cxnSpLocks/>
            <a:stCxn id="5" idx="2"/>
            <a:endCxn id="18" idx="2"/>
          </p:cNvCxnSpPr>
          <p:nvPr/>
        </p:nvCxnSpPr>
        <p:spPr>
          <a:xfrm rot="16200000" flipH="1">
            <a:off x="4235947" y="822863"/>
            <a:ext cx="12700" cy="5497527"/>
          </a:xfrm>
          <a:prstGeom prst="bentConnector3">
            <a:avLst>
              <a:gd name="adj1" fmla="val 180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C6E5236-4609-42F0-A185-0A8800025256}"/>
                  </a:ext>
                </a:extLst>
              </p:cNvPr>
              <p:cNvSpPr/>
              <p:nvPr/>
            </p:nvSpPr>
            <p:spPr>
              <a:xfrm>
                <a:off x="8722760" y="2012522"/>
                <a:ext cx="693503" cy="5342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C6E5236-4609-42F0-A185-0A8800025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760" y="2012522"/>
                <a:ext cx="693503" cy="5342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7C67129-3371-4F91-9B0A-02603C6CD276}"/>
                  </a:ext>
                </a:extLst>
              </p:cNvPr>
              <p:cNvSpPr/>
              <p:nvPr/>
            </p:nvSpPr>
            <p:spPr>
              <a:xfrm>
                <a:off x="8722760" y="954214"/>
                <a:ext cx="693503" cy="534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7C67129-3371-4F91-9B0A-02603C6CD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760" y="954214"/>
                <a:ext cx="693503" cy="5342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11788F-7BA1-4B2D-9C13-5E1F8183CD6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9069512" y="1488470"/>
            <a:ext cx="0" cy="52405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03D44CC-B5C7-450B-8DE6-E84A280DA6C8}"/>
              </a:ext>
            </a:extLst>
          </p:cNvPr>
          <p:cNvCxnSpPr>
            <a:cxnSpLocks/>
            <a:stCxn id="23" idx="1"/>
            <a:endCxn id="18" idx="3"/>
          </p:cNvCxnSpPr>
          <p:nvPr/>
        </p:nvCxnSpPr>
        <p:spPr>
          <a:xfrm rot="10800000" flipV="1">
            <a:off x="7602016" y="2279649"/>
            <a:ext cx="1120745" cy="10248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DCA3AE5-8061-499C-90C0-C657ED05179D}"/>
              </a:ext>
            </a:extLst>
          </p:cNvPr>
          <p:cNvCxnSpPr>
            <a:cxnSpLocks/>
            <a:stCxn id="23" idx="1"/>
            <a:endCxn id="17" idx="3"/>
          </p:cNvCxnSpPr>
          <p:nvPr/>
        </p:nvCxnSpPr>
        <p:spPr>
          <a:xfrm rot="10800000" flipV="1">
            <a:off x="7602016" y="2279650"/>
            <a:ext cx="1120744" cy="121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2625FD4-BB8A-47D4-B5AC-B66D36BFE936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rot="10800000">
            <a:off x="7602016" y="1221342"/>
            <a:ext cx="1120744" cy="10583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44AC7E2-F30C-4BEF-8B9C-D742A2752341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rot="16200000" flipH="1">
            <a:off x="2112591" y="1916236"/>
            <a:ext cx="504790" cy="175560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98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15519</TotalTime>
  <Words>22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Pinero-Perez</dc:creator>
  <cp:lastModifiedBy>Leonardo Pinero-Perez</cp:lastModifiedBy>
  <cp:revision>6</cp:revision>
  <dcterms:created xsi:type="dcterms:W3CDTF">2019-04-27T15:56:17Z</dcterms:created>
  <dcterms:modified xsi:type="dcterms:W3CDTF">2019-05-08T10:36:09Z</dcterms:modified>
</cp:coreProperties>
</file>