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38" y="-8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609600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610600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56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0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11111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5000" r="-3750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120206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391401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875129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355691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95051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8783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69534-CD4D-45FF-A2EE-4E68959A04E6}"/>
                  </a:ext>
                </a:extLst>
              </p:cNvPr>
              <p:cNvSpPr txBox="1"/>
              <p:nvPr/>
            </p:nvSpPr>
            <p:spPr>
              <a:xfrm>
                <a:off x="5474204" y="3761601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F69534-CD4D-45FF-A2EE-4E68959A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04" y="3761601"/>
                <a:ext cx="262058" cy="276999"/>
              </a:xfrm>
              <a:prstGeom prst="rect">
                <a:avLst/>
              </a:prstGeom>
              <a:blipFill>
                <a:blip r:embed="rId5"/>
                <a:stretch>
                  <a:fillRect l="-23256" t="-45652" r="-697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E972E-1035-4FFD-9251-E41D3126E08E}"/>
                  </a:ext>
                </a:extLst>
              </p:cNvPr>
              <p:cNvSpPr txBox="1"/>
              <p:nvPr/>
            </p:nvSpPr>
            <p:spPr>
              <a:xfrm>
                <a:off x="3992946" y="2819400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E972E-1035-4FFD-9251-E41D3126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46" y="2819400"/>
                <a:ext cx="273280" cy="276999"/>
              </a:xfrm>
              <a:prstGeom prst="rect">
                <a:avLst/>
              </a:prstGeom>
              <a:blipFill>
                <a:blip r:embed="rId6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3528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352800"/>
                <a:ext cx="259302" cy="299313"/>
              </a:xfrm>
              <a:prstGeom prst="rect">
                <a:avLst/>
              </a:prstGeom>
              <a:blipFill>
                <a:blip r:embed="rId7"/>
                <a:stretch>
                  <a:fillRect l="-11628" r="-1395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38490" y="3352800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490" y="3352800"/>
                <a:ext cx="478914" cy="299313"/>
              </a:xfrm>
              <a:prstGeom prst="rect">
                <a:avLst/>
              </a:prstGeom>
              <a:blipFill>
                <a:blip r:embed="rId8"/>
                <a:stretch>
                  <a:fillRect l="-4938" r="-3704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B383-DCB7-4BDC-B2AF-ECDDFD1DCEAA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B383-DCB7-4BDC-B2AF-ECDDFD1D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53501C-5693-482A-922F-41CB656C5E9C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53501C-5693-482A-922F-41CB656C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391</Words>
  <Application>Microsoft Office PowerPoint</Application>
  <PresentationFormat>On-screen Show (4:3)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91</cp:revision>
  <dcterms:created xsi:type="dcterms:W3CDTF">2006-08-16T00:00:00Z</dcterms:created>
  <dcterms:modified xsi:type="dcterms:W3CDTF">2019-05-14T01:01:25Z</dcterms:modified>
</cp:coreProperties>
</file>