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843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10BC3-AABA-4C47-9304-433E17EADCD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0790-43AC-4523-8D8A-A62DC4B6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6.png"/><Relationship Id="rId7" Type="http://schemas.openxmlformats.org/officeDocument/2006/relationships/image" Target="../media/image28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Geography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Recorded Path Alteration Maps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98">
            <a:extLst>
              <a:ext uri="{FF2B5EF4-FFF2-40B4-BE49-F238E27FC236}">
                <a16:creationId xmlns:a16="http://schemas.microsoft.com/office/drawing/2014/main" id="{6913609F-167A-4950-9BEF-7A265FF60C78}"/>
              </a:ext>
            </a:extLst>
          </p:cNvPr>
          <p:cNvCxnSpPr>
            <a:cxnSpLocks/>
            <a:stCxn id="43" idx="0"/>
            <a:endCxn id="91" idx="3"/>
          </p:cNvCxnSpPr>
          <p:nvPr/>
        </p:nvCxnSpPr>
        <p:spPr>
          <a:xfrm rot="16200000" flipV="1">
            <a:off x="5575936" y="4337685"/>
            <a:ext cx="1142999" cy="11544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aque 42">
            <a:extLst>
              <a:ext uri="{FF2B5EF4-FFF2-40B4-BE49-F238E27FC236}">
                <a16:creationId xmlns:a16="http://schemas.microsoft.com/office/drawing/2014/main" id="{6A23B612-AA95-4949-8386-23BE99F0B6A7}"/>
              </a:ext>
            </a:extLst>
          </p:cNvPr>
          <p:cNvSpPr/>
          <p:nvPr/>
        </p:nvSpPr>
        <p:spPr>
          <a:xfrm>
            <a:off x="5753100" y="5486399"/>
            <a:ext cx="19431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and Performance History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CF5D4-A079-4D4F-AAE1-2620C3D712AC}"/>
              </a:ext>
            </a:extLst>
          </p:cNvPr>
          <p:cNvCxnSpPr/>
          <p:nvPr/>
        </p:nvCxnSpPr>
        <p:spPr>
          <a:xfrm flipH="1">
            <a:off x="6553200" y="1447800"/>
            <a:ext cx="381000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6E3E5-7934-4F84-873E-3FD79B3F4575}"/>
              </a:ext>
            </a:extLst>
          </p:cNvPr>
          <p:cNvCxnSpPr>
            <a:cxnSpLocks/>
            <a:stCxn id="43" idx="1"/>
            <a:endCxn id="135" idx="3"/>
          </p:cNvCxnSpPr>
          <p:nvPr/>
        </p:nvCxnSpPr>
        <p:spPr>
          <a:xfrm flipH="1">
            <a:off x="5486400" y="5791199"/>
            <a:ext cx="266700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B19C5C58-52F5-40BF-9545-B05A8DB901E1}"/>
              </a:ext>
            </a:extLst>
          </p:cNvPr>
          <p:cNvSpPr/>
          <p:nvPr/>
        </p:nvSpPr>
        <p:spPr>
          <a:xfrm>
            <a:off x="375007" y="2895600"/>
            <a:ext cx="4343400" cy="160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Batch of Shaping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Proposed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Select parameter set from best-performing flight</a:t>
            </a:r>
          </a:p>
        </p:txBody>
      </p:sp>
      <p:cxnSp>
        <p:nvCxnSpPr>
          <p:cNvPr id="3" name="Elbow Connector 59">
            <a:extLst>
              <a:ext uri="{FF2B5EF4-FFF2-40B4-BE49-F238E27FC236}">
                <a16:creationId xmlns:a16="http://schemas.microsoft.com/office/drawing/2014/main" id="{BEC44C06-987A-45BE-8F73-AE1C4493FCC9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721405" y="2321103"/>
            <a:ext cx="114297" cy="4463693"/>
          </a:xfrm>
          <a:prstGeom prst="bentConnector3">
            <a:avLst>
              <a:gd name="adj1" fmla="val -200005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78FEAF-7939-4FF9-A479-C5FA4E5829D1}"/>
              </a:ext>
            </a:extLst>
          </p:cNvPr>
          <p:cNvSpPr/>
          <p:nvPr/>
        </p:nvSpPr>
        <p:spPr>
          <a:xfrm>
            <a:off x="5562600" y="2895600"/>
            <a:ext cx="2895600" cy="171449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Differentiable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best-performing path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Minimize Path Length while maintaining contact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Optimized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shortened path with equivalent contact performance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88CA9D5-05D6-4261-8D87-0C8F624A3808}"/>
              </a:ext>
            </a:extLst>
          </p:cNvPr>
          <p:cNvSpPr/>
          <p:nvPr/>
        </p:nvSpPr>
        <p:spPr>
          <a:xfrm>
            <a:off x="1403707" y="10668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860D7-0DCF-424A-8F2E-3B0000427A1E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3689707" y="1676399"/>
            <a:ext cx="1339493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2">
            <a:extLst>
              <a:ext uri="{FF2B5EF4-FFF2-40B4-BE49-F238E27FC236}">
                <a16:creationId xmlns:a16="http://schemas.microsoft.com/office/drawing/2014/main" id="{BE79ADA4-F7FA-4E4A-A9F3-00178093B2E6}"/>
              </a:ext>
            </a:extLst>
          </p:cNvPr>
          <p:cNvSpPr/>
          <p:nvPr/>
        </p:nvSpPr>
        <p:spPr>
          <a:xfrm>
            <a:off x="5029200" y="990599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1C57E-BD7C-4418-BAC7-015707BC8020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46707" y="2286000"/>
            <a:ext cx="0" cy="609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9903C6C0-8E90-48C6-BD24-7D3851A373E3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6096000" y="1676399"/>
            <a:ext cx="914400" cy="121920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1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7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609600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610600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489156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56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466580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80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7010400" y="31242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1242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11111" r="-11111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7543800" y="3165578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65578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5000" r="-3750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stCxn id="15" idx="2"/>
          </p:cNvCxnSpPr>
          <p:nvPr/>
        </p:nvCxnSpPr>
        <p:spPr>
          <a:xfrm flipH="1">
            <a:off x="7120206" y="3423513"/>
            <a:ext cx="19845" cy="3451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391401" y="3464891"/>
            <a:ext cx="391856" cy="345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875129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355691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695051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95051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148783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48783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0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F69534-CD4D-45FF-A2EE-4E68959A04E6}"/>
                  </a:ext>
                </a:extLst>
              </p:cNvPr>
              <p:cNvSpPr txBox="1"/>
              <p:nvPr/>
            </p:nvSpPr>
            <p:spPr>
              <a:xfrm>
                <a:off x="5474204" y="3761601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F69534-CD4D-45FF-A2EE-4E68959A0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204" y="3761601"/>
                <a:ext cx="262058" cy="276999"/>
              </a:xfrm>
              <a:prstGeom prst="rect">
                <a:avLst/>
              </a:prstGeom>
              <a:blipFill>
                <a:blip r:embed="rId5"/>
                <a:stretch>
                  <a:fillRect l="-23256" t="-45652" r="-697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E972E-1035-4FFD-9251-E41D3126E08E}"/>
                  </a:ext>
                </a:extLst>
              </p:cNvPr>
              <p:cNvSpPr txBox="1"/>
              <p:nvPr/>
            </p:nvSpPr>
            <p:spPr>
              <a:xfrm>
                <a:off x="3992946" y="2819400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E972E-1035-4FFD-9251-E41D3126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46" y="2819400"/>
                <a:ext cx="273280" cy="276999"/>
              </a:xfrm>
              <a:prstGeom prst="rect">
                <a:avLst/>
              </a:prstGeom>
              <a:blipFill>
                <a:blip r:embed="rId6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7226804" y="33528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804" y="3352800"/>
                <a:ext cx="259302" cy="299313"/>
              </a:xfrm>
              <a:prstGeom prst="rect">
                <a:avLst/>
              </a:prstGeom>
              <a:blipFill>
                <a:blip r:embed="rId7"/>
                <a:stretch>
                  <a:fillRect l="-11628" r="-13953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7738490" y="3352800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490" y="3352800"/>
                <a:ext cx="478914" cy="299313"/>
              </a:xfrm>
              <a:prstGeom prst="rect">
                <a:avLst/>
              </a:prstGeom>
              <a:blipFill>
                <a:blip r:embed="rId8"/>
                <a:stretch>
                  <a:fillRect l="-4938" r="-3704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B383-DCB7-4BDC-B2AF-ECDDFD1DCEAA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 xmlns:m="http://schemas.openxmlformats.org/officeDocument/2006/math">
                    <m:r>
                      <a:rPr lang="en-US" b="1" i="1"/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B383-DCB7-4BDC-B2AF-ECDDFD1DC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53501C-5693-482A-922F-41CB656C5E9C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 xmlns:m="http://schemas.openxmlformats.org/officeDocument/2006/math">
                    <m:r>
                      <a:rPr lang="en-US" sz="1400" b="1" i="1" smtClean="0"/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53501C-5693-482A-922F-41CB656C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3846" t="-31429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04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D8AC6-269D-4DC0-9BC6-9D6CB1AA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248400" cy="40383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/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 xmlns:m="http://schemas.openxmlformats.org/officeDocument/2006/math">
                    <m:r>
                      <a:rPr lang="en-US" b="1" i="1"/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blipFill>
                <a:blip r:embed="rId3"/>
                <a:stretch>
                  <a:fillRect l="-31429" t="-24658" r="-45714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/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 xmlns:m="http://schemas.openxmlformats.org/officeDocument/2006/math">
                    <m:r>
                      <a:rPr lang="en-US" sz="1400" b="1" i="1" smtClean="0"/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blipFill>
                <a:blip r:embed="rId4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5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 xmlns:m="http://schemas.openxmlformats.org/officeDocument/2006/math">
                    <m:r>
                      <a:rPr lang="en-US" b="1" i="1"/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4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/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 xmlns:m="http://schemas.openxmlformats.org/officeDocument/2006/math">
                    <m:r>
                      <a:rPr lang="en-US" sz="1400" b="1" i="1" smtClean="0"/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blipFill>
                <a:blip r:embed="rId5"/>
                <a:stretch>
                  <a:fillRect l="-4396" t="-31429" r="-1044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AA351843-E00F-4D25-B8F3-193360EF5057}"/>
              </a:ext>
            </a:extLst>
          </p:cNvPr>
          <p:cNvSpPr/>
          <p:nvPr/>
        </p:nvSpPr>
        <p:spPr>
          <a:xfrm rot="16200000">
            <a:off x="1562100" y="9144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/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/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A1E5FA90-0159-4208-80D2-C768D1885162}"/>
              </a:ext>
            </a:extLst>
          </p:cNvPr>
          <p:cNvSpPr/>
          <p:nvPr/>
        </p:nvSpPr>
        <p:spPr>
          <a:xfrm rot="5400000">
            <a:off x="6896100" y="36195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581400"/>
            <a:ext cx="17526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Invalid paths (outside of flight envelope)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8A320-35FE-4C58-AA9A-62B85AFE0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488392" cy="54864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609600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610600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489156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56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466580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80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010400" y="31242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1242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11111" r="-11111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543800" y="3165578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65578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5000" r="-3750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stCxn id="8" idx="2"/>
          </p:cNvCxnSpPr>
          <p:nvPr/>
        </p:nvCxnSpPr>
        <p:spPr>
          <a:xfrm flipH="1">
            <a:off x="7120206" y="3423513"/>
            <a:ext cx="19845" cy="3451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391401" y="3464891"/>
            <a:ext cx="391856" cy="345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875129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355691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695051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95051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148783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48783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682054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187748" y="1714500"/>
            <a:ext cx="160345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460192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777054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777054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510354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1729554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257800" y="4588355"/>
            <a:ext cx="16764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2195118" y="3954036"/>
            <a:ext cx="539719" cy="147084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416441" y="2136760"/>
            <a:ext cx="2330419" cy="2705100"/>
          </a:xfrm>
          <a:prstGeom prst="bentConnector3">
            <a:avLst>
              <a:gd name="adj1" fmla="val 9172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120948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2004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 a batch of </a:t>
            </a: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1729554" y="3810001"/>
            <a:ext cx="3661596" cy="321155"/>
          </a:xfrm>
          <a:prstGeom prst="bentConnector4">
            <a:avLst>
              <a:gd name="adj1" fmla="val 48066"/>
              <a:gd name="adj2" fmla="val 13810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1DB069-94FD-4840-9458-95E3CFA128F3}"/>
              </a:ext>
            </a:extLst>
          </p:cNvPr>
          <p:cNvSpPr/>
          <p:nvPr/>
        </p:nvSpPr>
        <p:spPr>
          <a:xfrm>
            <a:off x="5197399" y="2646359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9BB2A6-623E-4EDB-B05F-003D01DACEDE}"/>
              </a:ext>
            </a:extLst>
          </p:cNvPr>
          <p:cNvSpPr/>
          <p:nvPr/>
        </p:nvSpPr>
        <p:spPr>
          <a:xfrm>
            <a:off x="5197399" y="355965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A6B7B-BDB3-43B0-930A-D97FD01D76C6}"/>
              </a:ext>
            </a:extLst>
          </p:cNvPr>
          <p:cNvSpPr/>
          <p:nvPr/>
        </p:nvSpPr>
        <p:spPr>
          <a:xfrm>
            <a:off x="3009433" y="450713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FA68DD3-970B-4186-AEBA-561F693DF9D4}"/>
              </a:ext>
            </a:extLst>
          </p:cNvPr>
          <p:cNvSpPr/>
          <p:nvPr/>
        </p:nvSpPr>
        <p:spPr>
          <a:xfrm>
            <a:off x="304800" y="3622422"/>
            <a:ext cx="407949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604417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  <a:gd name="connsiteX0" fmla="*/ 887517 w 1799725"/>
              <a:gd name="connsiteY0" fmla="*/ 604417 h 604417"/>
              <a:gd name="connsiteX1" fmla="*/ 0 w 1799725"/>
              <a:gd name="connsiteY1" fmla="*/ 127929 h 604417"/>
              <a:gd name="connsiteX2" fmla="*/ 100307 w 1799725"/>
              <a:gd name="connsiteY2" fmla="*/ 155550 h 604417"/>
              <a:gd name="connsiteX3" fmla="*/ 209338 w 1799725"/>
              <a:gd name="connsiteY3" fmla="*/ 171541 h 604417"/>
              <a:gd name="connsiteX4" fmla="*/ 364887 w 1799725"/>
              <a:gd name="connsiteY4" fmla="*/ 184624 h 604417"/>
              <a:gd name="connsiteX5" fmla="*/ 572772 w 1799725"/>
              <a:gd name="connsiteY5" fmla="*/ 197708 h 604417"/>
              <a:gd name="connsiteX6" fmla="*/ 770480 w 1799725"/>
              <a:gd name="connsiteY6" fmla="*/ 191893 h 604417"/>
              <a:gd name="connsiteX7" fmla="*/ 952197 w 1799725"/>
              <a:gd name="connsiteY7" fmla="*/ 183170 h 604417"/>
              <a:gd name="connsiteX8" fmla="*/ 1173165 w 1799725"/>
              <a:gd name="connsiteY8" fmla="*/ 164272 h 604417"/>
              <a:gd name="connsiteX9" fmla="*/ 1373780 w 1799725"/>
              <a:gd name="connsiteY9" fmla="*/ 136651 h 604417"/>
              <a:gd name="connsiteX10" fmla="*/ 1529330 w 1799725"/>
              <a:gd name="connsiteY10" fmla="*/ 101761 h 604417"/>
              <a:gd name="connsiteX11" fmla="*/ 1695056 w 1799725"/>
              <a:gd name="connsiteY11" fmla="*/ 56695 h 604417"/>
              <a:gd name="connsiteX12" fmla="*/ 1799725 w 1799725"/>
              <a:gd name="connsiteY12" fmla="*/ 0 h 604417"/>
              <a:gd name="connsiteX13" fmla="*/ 887517 w 1799725"/>
              <a:gd name="connsiteY13" fmla="*/ 604417 h 60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604417">
                <a:moveTo>
                  <a:pt x="887517" y="604417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87517" y="604417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blipFill>
                <a:blip r:embed="rId5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85772" y="2805729"/>
            <a:ext cx="581457" cy="99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24C31-09D8-440A-A250-E0200CE3FAAD}"/>
              </a:ext>
            </a:extLst>
          </p:cNvPr>
          <p:cNvCxnSpPr>
            <a:cxnSpLocks/>
          </p:cNvCxnSpPr>
          <p:nvPr/>
        </p:nvCxnSpPr>
        <p:spPr>
          <a:xfrm flipV="1">
            <a:off x="3385118" y="2357788"/>
            <a:ext cx="120082" cy="8754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8381A7-402D-4619-BE38-D6F44DAFBA6F}"/>
              </a:ext>
            </a:extLst>
          </p:cNvPr>
          <p:cNvSpPr/>
          <p:nvPr/>
        </p:nvSpPr>
        <p:spPr>
          <a:xfrm>
            <a:off x="5638800" y="933450"/>
            <a:ext cx="2133600" cy="7239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Available Simulation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target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CFEACE-EC32-4455-955F-37604ECCEC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5087198" y="1295400"/>
            <a:ext cx="5516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B98-BB59-42CA-A36A-F1E351331107}"/>
              </a:ext>
            </a:extLst>
          </p:cNvPr>
          <p:cNvSpPr/>
          <p:nvPr/>
        </p:nvSpPr>
        <p:spPr>
          <a:xfrm>
            <a:off x="5638800" y="1952277"/>
            <a:ext cx="2133600" cy="6858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target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sim path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47A04-AC1A-4547-B134-EE71D28166C8}"/>
              </a:ext>
            </a:extLst>
          </p:cNvPr>
          <p:cNvSpPr/>
          <p:nvPr/>
        </p:nvSpPr>
        <p:spPr>
          <a:xfrm>
            <a:off x="3200400" y="762000"/>
            <a:ext cx="1886798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Fleet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Algorithm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DE0EF-BBAD-4CF7-88C2-F3B6E7633B2D}"/>
              </a:ext>
            </a:extLst>
          </p:cNvPr>
          <p:cNvSpPr/>
          <p:nvPr/>
        </p:nvSpPr>
        <p:spPr>
          <a:xfrm>
            <a:off x="838200" y="933450"/>
            <a:ext cx="1810598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airports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2CCD3-F53C-4C21-A030-AF785FBC50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648798" y="1295400"/>
            <a:ext cx="5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B17F5-1CAE-41F3-94D6-49FF4D07CA70}"/>
              </a:ext>
            </a:extLst>
          </p:cNvPr>
          <p:cNvSpPr/>
          <p:nvPr/>
        </p:nvSpPr>
        <p:spPr>
          <a:xfrm>
            <a:off x="838200" y="1947843"/>
            <a:ext cx="18105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airports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flights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F5ED6-008D-4310-BEBC-9C1EE43DE010}"/>
              </a:ext>
            </a:extLst>
          </p:cNvPr>
          <p:cNvSpPr/>
          <p:nvPr/>
        </p:nvSpPr>
        <p:spPr>
          <a:xfrm>
            <a:off x="838200" y="2924291"/>
            <a:ext cx="1810598" cy="5047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flight paths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09F60-1D2D-4021-8B3D-AEBA335D6175}"/>
              </a:ext>
            </a:extLst>
          </p:cNvPr>
          <p:cNvSpPr/>
          <p:nvPr/>
        </p:nvSpPr>
        <p:spPr>
          <a:xfrm>
            <a:off x="5638800" y="2924291"/>
            <a:ext cx="2133600" cy="504709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simulated path points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8ED8-0DEC-4E35-945D-67E11AFEA529}"/>
              </a:ext>
            </a:extLst>
          </p:cNvPr>
          <p:cNvSpPr/>
          <p:nvPr/>
        </p:nvSpPr>
        <p:spPr>
          <a:xfrm>
            <a:off x="3200400" y="2324177"/>
            <a:ext cx="18867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Sight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Drone sight range as a function of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71A9B7-8BFA-4824-9489-6E8E22B51989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1743499" y="1657350"/>
            <a:ext cx="0" cy="29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D0953-3AA7-4BDF-9D17-0BB9AC1B80CD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743499" y="2633797"/>
            <a:ext cx="0" cy="290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F0F0D-854B-4896-A857-DA53D265F105}"/>
              </a:ext>
            </a:extLst>
          </p:cNvPr>
          <p:cNvCxnSpPr>
            <a:cxnSpLocks/>
            <a:stCxn id="29" idx="0"/>
            <a:endCxn id="3" idx="2"/>
          </p:cNvCxnSpPr>
          <p:nvPr/>
        </p:nvCxnSpPr>
        <p:spPr>
          <a:xfrm flipV="1">
            <a:off x="4143799" y="1828800"/>
            <a:ext cx="0" cy="49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EACA2-FFF3-4C98-9095-BA2456BD52AD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6705600" y="1657350"/>
            <a:ext cx="0" cy="2949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9105FC-F28A-44C4-9BB7-AC07E25B0DF2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6705600" y="2638077"/>
            <a:ext cx="0" cy="2862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62B47CD-EE2A-4C12-9E28-B72F9025BD79}"/>
              </a:ext>
            </a:extLst>
          </p:cNvPr>
          <p:cNvSpPr/>
          <p:nvPr/>
        </p:nvSpPr>
        <p:spPr>
          <a:xfrm>
            <a:off x="1064062" y="3175304"/>
            <a:ext cx="5409744" cy="572185"/>
          </a:xfrm>
          <a:custGeom>
            <a:avLst/>
            <a:gdLst>
              <a:gd name="connsiteX0" fmla="*/ 0 w 5409744"/>
              <a:gd name="connsiteY0" fmla="*/ 19164 h 572185"/>
              <a:gd name="connsiteX1" fmla="*/ 10951 w 5409744"/>
              <a:gd name="connsiteY1" fmla="*/ 572185 h 572185"/>
              <a:gd name="connsiteX2" fmla="*/ 5409744 w 5409744"/>
              <a:gd name="connsiteY2" fmla="*/ 553021 h 572185"/>
              <a:gd name="connsiteX3" fmla="*/ 1508487 w 5409744"/>
              <a:gd name="connsiteY3" fmla="*/ 0 h 572185"/>
              <a:gd name="connsiteX4" fmla="*/ 0 w 5409744"/>
              <a:gd name="connsiteY4" fmla="*/ 19164 h 57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744" h="572185">
                <a:moveTo>
                  <a:pt x="0" y="19164"/>
                </a:moveTo>
                <a:lnTo>
                  <a:pt x="10951" y="572185"/>
                </a:lnTo>
                <a:lnTo>
                  <a:pt x="5409744" y="553021"/>
                </a:lnTo>
                <a:lnTo>
                  <a:pt x="1508487" y="0"/>
                </a:lnTo>
                <a:lnTo>
                  <a:pt x="0" y="19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202B40-D3E3-465A-B2F8-74818D07E46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1843" y="3456121"/>
            <a:ext cx="3467263" cy="10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4C4F65-13F0-4612-8F04-9052D3707F3A}"/>
              </a:ext>
            </a:extLst>
          </p:cNvPr>
          <p:cNvCxnSpPr>
            <a:cxnSpLocks/>
          </p:cNvCxnSpPr>
          <p:nvPr/>
        </p:nvCxnSpPr>
        <p:spPr>
          <a:xfrm flipH="1">
            <a:off x="1935636" y="2408902"/>
            <a:ext cx="60710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0E916-9936-4486-BB09-4A95FC4160A3}"/>
              </a:ext>
            </a:extLst>
          </p:cNvPr>
          <p:cNvCxnSpPr>
            <a:cxnSpLocks/>
          </p:cNvCxnSpPr>
          <p:nvPr/>
        </p:nvCxnSpPr>
        <p:spPr>
          <a:xfrm flipH="1">
            <a:off x="7397098" y="4162539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C42EF6-A68B-4F09-9F9C-C3205192C41C}"/>
              </a:ext>
            </a:extLst>
          </p:cNvPr>
          <p:cNvSpPr/>
          <p:nvPr/>
        </p:nvSpPr>
        <p:spPr>
          <a:xfrm>
            <a:off x="1066799" y="3086465"/>
            <a:ext cx="1810454" cy="149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8D16CAC-DA44-4CF3-896C-BBE8D5D6D60B}"/>
              </a:ext>
            </a:extLst>
          </p:cNvPr>
          <p:cNvSpPr/>
          <p:nvPr/>
        </p:nvSpPr>
        <p:spPr>
          <a:xfrm rot="558050">
            <a:off x="2139903" y="2945996"/>
            <a:ext cx="1178816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BA444-4A87-442A-969B-6D73314836B3}"/>
              </a:ext>
            </a:extLst>
          </p:cNvPr>
          <p:cNvSpPr/>
          <p:nvPr/>
        </p:nvSpPr>
        <p:spPr>
          <a:xfrm>
            <a:off x="1066799" y="3686740"/>
            <a:ext cx="5602107" cy="95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2CC31D9-5F11-4060-8BB9-0E8D0F8AB3DA}"/>
              </a:ext>
            </a:extLst>
          </p:cNvPr>
          <p:cNvSpPr/>
          <p:nvPr/>
        </p:nvSpPr>
        <p:spPr>
          <a:xfrm rot="558050">
            <a:off x="6364106" y="3505200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5E35CB-C359-4A74-BEA2-8E4987394DCF}"/>
              </a:ext>
            </a:extLst>
          </p:cNvPr>
          <p:cNvCxnSpPr>
            <a:cxnSpLocks/>
          </p:cNvCxnSpPr>
          <p:nvPr/>
        </p:nvCxnSpPr>
        <p:spPr>
          <a:xfrm flipV="1">
            <a:off x="1066800" y="1828800"/>
            <a:ext cx="0" cy="25908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62021F-22D0-4AEF-8B55-BF502CDAE3F6}"/>
              </a:ext>
            </a:extLst>
          </p:cNvPr>
          <p:cNvSpPr/>
          <p:nvPr/>
        </p:nvSpPr>
        <p:spPr>
          <a:xfrm>
            <a:off x="6082703" y="1362508"/>
            <a:ext cx="1562100" cy="77663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Contacted</a:t>
            </a:r>
          </a:p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Uncontacted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DCD88FE-9A90-4EBA-B54E-CBCEFAB37734}"/>
              </a:ext>
            </a:extLst>
          </p:cNvPr>
          <p:cNvSpPr/>
          <p:nvPr/>
        </p:nvSpPr>
        <p:spPr>
          <a:xfrm>
            <a:off x="1660822" y="1896736"/>
            <a:ext cx="5780183" cy="2265803"/>
          </a:xfrm>
          <a:custGeom>
            <a:avLst/>
            <a:gdLst>
              <a:gd name="connsiteX0" fmla="*/ 5603913 w 5603913"/>
              <a:gd name="connsiteY0" fmla="*/ 1983036 h 1983036"/>
              <a:gd name="connsiteX1" fmla="*/ 5155894 w 5603913"/>
              <a:gd name="connsiteY1" fmla="*/ 1483604 h 1983036"/>
              <a:gd name="connsiteX2" fmla="*/ 4601378 w 5603913"/>
              <a:gd name="connsiteY2" fmla="*/ 1340385 h 1983036"/>
              <a:gd name="connsiteX3" fmla="*/ 4083585 w 5603913"/>
              <a:gd name="connsiteY3" fmla="*/ 1259595 h 1983036"/>
              <a:gd name="connsiteX4" fmla="*/ 3565792 w 5603913"/>
              <a:gd name="connsiteY4" fmla="*/ 1164115 h 1983036"/>
              <a:gd name="connsiteX5" fmla="*/ 2981898 w 5603913"/>
              <a:gd name="connsiteY5" fmla="*/ 1120048 h 1983036"/>
              <a:gd name="connsiteX6" fmla="*/ 2405349 w 5603913"/>
              <a:gd name="connsiteY6" fmla="*/ 976829 h 1983036"/>
              <a:gd name="connsiteX7" fmla="*/ 1869195 w 5603913"/>
              <a:gd name="connsiteY7" fmla="*/ 958467 h 1983036"/>
              <a:gd name="connsiteX8" fmla="*/ 1333041 w 5603913"/>
              <a:gd name="connsiteY8" fmla="*/ 892366 h 1983036"/>
              <a:gd name="connsiteX9" fmla="*/ 796886 w 5603913"/>
              <a:gd name="connsiteY9" fmla="*/ 826265 h 1983036"/>
              <a:gd name="connsiteX10" fmla="*/ 370901 w 5603913"/>
              <a:gd name="connsiteY10" fmla="*/ 576549 h 1983036"/>
              <a:gd name="connsiteX11" fmla="*/ 102824 w 5603913"/>
              <a:gd name="connsiteY11" fmla="*/ 212992 h 1983036"/>
              <a:gd name="connsiteX12" fmla="*/ 0 w 5603913"/>
              <a:gd name="connsiteY12" fmla="*/ 0 h 1983036"/>
              <a:gd name="connsiteX0" fmla="*/ 5780183 w 5780183"/>
              <a:gd name="connsiteY0" fmla="*/ 2265803 h 2265803"/>
              <a:gd name="connsiteX1" fmla="*/ 5332164 w 5780183"/>
              <a:gd name="connsiteY1" fmla="*/ 1766371 h 2265803"/>
              <a:gd name="connsiteX2" fmla="*/ 4777648 w 5780183"/>
              <a:gd name="connsiteY2" fmla="*/ 1623152 h 2265803"/>
              <a:gd name="connsiteX3" fmla="*/ 4259855 w 5780183"/>
              <a:gd name="connsiteY3" fmla="*/ 1542362 h 2265803"/>
              <a:gd name="connsiteX4" fmla="*/ 3742062 w 5780183"/>
              <a:gd name="connsiteY4" fmla="*/ 1446882 h 2265803"/>
              <a:gd name="connsiteX5" fmla="*/ 3158168 w 5780183"/>
              <a:gd name="connsiteY5" fmla="*/ 1402815 h 2265803"/>
              <a:gd name="connsiteX6" fmla="*/ 2581619 w 5780183"/>
              <a:gd name="connsiteY6" fmla="*/ 1259596 h 2265803"/>
              <a:gd name="connsiteX7" fmla="*/ 2045465 w 5780183"/>
              <a:gd name="connsiteY7" fmla="*/ 1241234 h 2265803"/>
              <a:gd name="connsiteX8" fmla="*/ 1509311 w 5780183"/>
              <a:gd name="connsiteY8" fmla="*/ 1175133 h 2265803"/>
              <a:gd name="connsiteX9" fmla="*/ 973156 w 5780183"/>
              <a:gd name="connsiteY9" fmla="*/ 1109032 h 2265803"/>
              <a:gd name="connsiteX10" fmla="*/ 547171 w 5780183"/>
              <a:gd name="connsiteY10" fmla="*/ 859316 h 2265803"/>
              <a:gd name="connsiteX11" fmla="*/ 279094 w 5780183"/>
              <a:gd name="connsiteY11" fmla="*/ 495759 h 2265803"/>
              <a:gd name="connsiteX12" fmla="*/ 0 w 5780183"/>
              <a:gd name="connsiteY12" fmla="*/ 0 h 226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0183" h="2265803">
                <a:moveTo>
                  <a:pt x="5780183" y="2265803"/>
                </a:moveTo>
                <a:lnTo>
                  <a:pt x="5332164" y="1766371"/>
                </a:lnTo>
                <a:lnTo>
                  <a:pt x="4777648" y="1623152"/>
                </a:lnTo>
                <a:lnTo>
                  <a:pt x="4259855" y="1542362"/>
                </a:lnTo>
                <a:lnTo>
                  <a:pt x="3742062" y="1446882"/>
                </a:lnTo>
                <a:lnTo>
                  <a:pt x="3158168" y="1402815"/>
                </a:lnTo>
                <a:lnTo>
                  <a:pt x="2581619" y="1259596"/>
                </a:lnTo>
                <a:lnTo>
                  <a:pt x="2045465" y="1241234"/>
                </a:lnTo>
                <a:lnTo>
                  <a:pt x="1509311" y="1175133"/>
                </a:lnTo>
                <a:lnTo>
                  <a:pt x="973156" y="1109032"/>
                </a:lnTo>
                <a:lnTo>
                  <a:pt x="547171" y="859316"/>
                </a:lnTo>
                <a:lnTo>
                  <a:pt x="279094" y="49575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6EF409-1DD8-4E2F-84A8-A8C8993DCDA6}"/>
              </a:ext>
            </a:extLst>
          </p:cNvPr>
          <p:cNvCxnSpPr>
            <a:cxnSpLocks/>
          </p:cNvCxnSpPr>
          <p:nvPr/>
        </p:nvCxnSpPr>
        <p:spPr>
          <a:xfrm>
            <a:off x="649106" y="2895600"/>
            <a:ext cx="6934200" cy="9906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969434A-6161-47C4-A986-237455F6AD32}"/>
              </a:ext>
            </a:extLst>
          </p:cNvPr>
          <p:cNvSpPr/>
          <p:nvPr/>
        </p:nvSpPr>
        <p:spPr>
          <a:xfrm>
            <a:off x="3925706" y="32769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46AA949-9D9F-4ED9-BD47-97BD01237299}"/>
              </a:ext>
            </a:extLst>
          </p:cNvPr>
          <p:cNvSpPr/>
          <p:nvPr/>
        </p:nvSpPr>
        <p:spPr>
          <a:xfrm>
            <a:off x="3392306" y="32007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C1A698A-01FB-45AF-90A9-2CCD4EB7A7E2}"/>
              </a:ext>
            </a:extLst>
          </p:cNvPr>
          <p:cNvSpPr/>
          <p:nvPr/>
        </p:nvSpPr>
        <p:spPr>
          <a:xfrm>
            <a:off x="2858906" y="312459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E1BBB9-94FD-4EE5-8F0B-A91E7D2ADE8B}"/>
              </a:ext>
            </a:extLst>
          </p:cNvPr>
          <p:cNvSpPr/>
          <p:nvPr/>
        </p:nvSpPr>
        <p:spPr>
          <a:xfrm>
            <a:off x="4992506" y="34286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987F9-B2FD-4FAE-B93E-9DDCBADEA844}"/>
              </a:ext>
            </a:extLst>
          </p:cNvPr>
          <p:cNvSpPr/>
          <p:nvPr/>
        </p:nvSpPr>
        <p:spPr>
          <a:xfrm>
            <a:off x="4459106" y="335240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84BEC6-D6DC-499E-B450-9F8F9D8182F4}"/>
              </a:ext>
            </a:extLst>
          </p:cNvPr>
          <p:cNvSpPr/>
          <p:nvPr/>
        </p:nvSpPr>
        <p:spPr>
          <a:xfrm>
            <a:off x="7126106" y="3733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92B14E0-78B2-4657-A702-11028EDE2613}"/>
              </a:ext>
            </a:extLst>
          </p:cNvPr>
          <p:cNvSpPr/>
          <p:nvPr/>
        </p:nvSpPr>
        <p:spPr>
          <a:xfrm>
            <a:off x="6592706" y="36576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FCF3E360-FADB-4498-82FB-A720314F947B}"/>
              </a:ext>
            </a:extLst>
          </p:cNvPr>
          <p:cNvSpPr/>
          <p:nvPr/>
        </p:nvSpPr>
        <p:spPr>
          <a:xfrm>
            <a:off x="6197003" y="1478918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3C1F9B16-D2B2-4F2D-AA56-26AEB9A10BD7}"/>
              </a:ext>
            </a:extLst>
          </p:cNvPr>
          <p:cNvSpPr/>
          <p:nvPr/>
        </p:nvSpPr>
        <p:spPr>
          <a:xfrm>
            <a:off x="6200431" y="180095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52516F-D96F-45A5-87F3-6FB6BE3033F3}"/>
              </a:ext>
            </a:extLst>
          </p:cNvPr>
          <p:cNvCxnSpPr>
            <a:cxnSpLocks/>
          </p:cNvCxnSpPr>
          <p:nvPr/>
        </p:nvCxnSpPr>
        <p:spPr>
          <a:xfrm>
            <a:off x="1066800" y="4419600"/>
            <a:ext cx="63641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/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/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/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blipFill>
                <a:blip r:embed="rId4"/>
                <a:stretch>
                  <a:fillRect l="-10256" r="-64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75DC6-C077-4F84-962B-89F5CE652050}"/>
              </a:ext>
            </a:extLst>
          </p:cNvPr>
          <p:cNvCxnSpPr>
            <a:stCxn id="17" idx="1"/>
          </p:cNvCxnSpPr>
          <p:nvPr/>
        </p:nvCxnSpPr>
        <p:spPr>
          <a:xfrm flipH="1">
            <a:off x="953906" y="308610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6F8CC0DF-7373-4656-BF5B-C86D5CCA3F30}"/>
              </a:ext>
            </a:extLst>
          </p:cNvPr>
          <p:cNvSpPr/>
          <p:nvPr/>
        </p:nvSpPr>
        <p:spPr>
          <a:xfrm>
            <a:off x="1258706" y="2895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D856E-0530-44E3-8992-A302063A100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53906" y="3238895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CADE8-EB3D-4915-90CF-BE937EAD67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3906" y="31623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5F6571F6-81D5-48B1-A99C-498D40986AEA}"/>
              </a:ext>
            </a:extLst>
          </p:cNvPr>
          <p:cNvSpPr/>
          <p:nvPr/>
        </p:nvSpPr>
        <p:spPr>
          <a:xfrm>
            <a:off x="1792106" y="29718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7CEEBF-0E59-4FBE-B19C-A88D2D38CE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1843" y="3695700"/>
            <a:ext cx="50674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DD4C2-E5BC-47F1-989C-A5CA3F549EA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843" y="3771900"/>
            <a:ext cx="56008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C97AA1F-0B98-42A8-B1E6-7391A00EB5CB}"/>
              </a:ext>
            </a:extLst>
          </p:cNvPr>
          <p:cNvSpPr/>
          <p:nvPr/>
        </p:nvSpPr>
        <p:spPr>
          <a:xfrm>
            <a:off x="5525906" y="35048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0647402-3570-4CED-95A5-C241A7BD6371}"/>
              </a:ext>
            </a:extLst>
          </p:cNvPr>
          <p:cNvSpPr/>
          <p:nvPr/>
        </p:nvSpPr>
        <p:spPr>
          <a:xfrm>
            <a:off x="6059306" y="35814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B86380D-A265-42D6-8F2F-3B990756272E}"/>
              </a:ext>
            </a:extLst>
          </p:cNvPr>
          <p:cNvSpPr/>
          <p:nvPr/>
        </p:nvSpPr>
        <p:spPr>
          <a:xfrm>
            <a:off x="2325506" y="30480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9D70B6-455D-4029-848A-A65F95A857AF}"/>
              </a:ext>
            </a:extLst>
          </p:cNvPr>
          <p:cNvSpPr/>
          <p:nvPr/>
        </p:nvSpPr>
        <p:spPr>
          <a:xfrm>
            <a:off x="2543732" y="293621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BAD626-8175-49A7-B628-7B7ACCF8BF88}"/>
              </a:ext>
            </a:extLst>
          </p:cNvPr>
          <p:cNvSpPr/>
          <p:nvPr/>
        </p:nvSpPr>
        <p:spPr>
          <a:xfrm>
            <a:off x="3083083" y="3004140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13C98BA-93B4-4A36-BDB8-DB06F2D67151}"/>
              </a:ext>
            </a:extLst>
          </p:cNvPr>
          <p:cNvSpPr/>
          <p:nvPr/>
        </p:nvSpPr>
        <p:spPr>
          <a:xfrm>
            <a:off x="3620188" y="305754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E8858-0A50-4274-A82F-95D82B0FAE26}"/>
              </a:ext>
            </a:extLst>
          </p:cNvPr>
          <p:cNvSpPr/>
          <p:nvPr/>
        </p:nvSpPr>
        <p:spPr>
          <a:xfrm>
            <a:off x="4158738" y="30869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9E1B65-6DB8-4BDA-AACF-170BDC6F1853}"/>
              </a:ext>
            </a:extLst>
          </p:cNvPr>
          <p:cNvSpPr/>
          <p:nvPr/>
        </p:nvSpPr>
        <p:spPr>
          <a:xfrm>
            <a:off x="4736067" y="32262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64AFE2-55A3-471C-A811-D2A3836BAEC2}"/>
              </a:ext>
            </a:extLst>
          </p:cNvPr>
          <p:cNvSpPr/>
          <p:nvPr/>
        </p:nvSpPr>
        <p:spPr>
          <a:xfrm>
            <a:off x="5313396" y="3277094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396B9-82BD-4D6D-BC0C-583E12F4452A}"/>
              </a:ext>
            </a:extLst>
          </p:cNvPr>
          <p:cNvSpPr/>
          <p:nvPr/>
        </p:nvSpPr>
        <p:spPr>
          <a:xfrm>
            <a:off x="5846669" y="3364218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EBF66E-2ED9-454B-8348-E468F7AD2348}"/>
              </a:ext>
            </a:extLst>
          </p:cNvPr>
          <p:cNvSpPr/>
          <p:nvPr/>
        </p:nvSpPr>
        <p:spPr>
          <a:xfrm>
            <a:off x="6380069" y="345030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F9B919-615F-4D0C-B5F5-4FCC1067B4F4}"/>
              </a:ext>
            </a:extLst>
          </p:cNvPr>
          <p:cNvSpPr/>
          <p:nvPr/>
        </p:nvSpPr>
        <p:spPr>
          <a:xfrm>
            <a:off x="6930240" y="360605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CF2AB4-0C79-43B0-B2C3-B778829BC614}"/>
              </a:ext>
            </a:extLst>
          </p:cNvPr>
          <p:cNvSpPr/>
          <p:nvPr/>
        </p:nvSpPr>
        <p:spPr>
          <a:xfrm>
            <a:off x="7348037" y="407502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5D37CE-5B4D-4906-8BA6-EFC393BFAF1C}"/>
              </a:ext>
            </a:extLst>
          </p:cNvPr>
          <p:cNvSpPr/>
          <p:nvPr/>
        </p:nvSpPr>
        <p:spPr>
          <a:xfrm>
            <a:off x="2129178" y="2686983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91C9B8-D712-4265-8A3E-B163A04F0599}"/>
              </a:ext>
            </a:extLst>
          </p:cNvPr>
          <p:cNvSpPr/>
          <p:nvPr/>
        </p:nvSpPr>
        <p:spPr>
          <a:xfrm>
            <a:off x="1859832" y="233270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27FCD4-0525-471C-AADB-045F751505ED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08902"/>
            <a:ext cx="3996" cy="17536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EA04BE-54E6-4994-A1F1-714C61B56582}"/>
              </a:ext>
            </a:extLst>
          </p:cNvPr>
          <p:cNvSpPr txBox="1"/>
          <p:nvPr/>
        </p:nvSpPr>
        <p:spPr>
          <a:xfrm>
            <a:off x="7204436" y="3014990"/>
            <a:ext cx="1286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Flight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/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/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blipFill>
                <a:blip r:embed="rId6"/>
                <a:stretch>
                  <a:fillRect l="-8046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/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blipFill>
                <a:blip r:embed="rId7"/>
                <a:stretch>
                  <a:fillRect l="-9195" r="-2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493996-B854-4E36-9C00-259346D9B6CB}"/>
              </a:ext>
            </a:extLst>
          </p:cNvPr>
          <p:cNvCxnSpPr>
            <a:cxnSpLocks/>
          </p:cNvCxnSpPr>
          <p:nvPr/>
        </p:nvCxnSpPr>
        <p:spPr>
          <a:xfrm flipH="1">
            <a:off x="991843" y="4267200"/>
            <a:ext cx="3154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4C332-44F0-4FD1-B8D2-EAF2F46A71D2}"/>
              </a:ext>
            </a:extLst>
          </p:cNvPr>
          <p:cNvCxnSpPr>
            <a:cxnSpLocks/>
          </p:cNvCxnSpPr>
          <p:nvPr/>
        </p:nvCxnSpPr>
        <p:spPr>
          <a:xfrm flipV="1">
            <a:off x="1219200" y="4002226"/>
            <a:ext cx="0" cy="2515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532006-213D-4A08-8740-CDF020C44492}"/>
              </a:ext>
            </a:extLst>
          </p:cNvPr>
          <p:cNvCxnSpPr>
            <a:cxnSpLocks/>
          </p:cNvCxnSpPr>
          <p:nvPr/>
        </p:nvCxnSpPr>
        <p:spPr>
          <a:xfrm>
            <a:off x="1219200" y="4419601"/>
            <a:ext cx="0" cy="2285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/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9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/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blipFill>
                <a:blip r:embed="rId9"/>
                <a:stretch>
                  <a:fillRect l="-8974" r="-897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/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blipFill>
                <a:blip r:embed="rId10"/>
                <a:stretch>
                  <a:fillRect l="-8974" r="-897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379</Words>
  <Application>Microsoft Office PowerPoint</Application>
  <PresentationFormat>On-screen Show (4:3)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90</cp:revision>
  <dcterms:created xsi:type="dcterms:W3CDTF">2006-08-16T00:00:00Z</dcterms:created>
  <dcterms:modified xsi:type="dcterms:W3CDTF">2019-05-14T00:56:25Z</dcterms:modified>
</cp:coreProperties>
</file>