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4" r:id="rId4"/>
    <p:sldId id="259" r:id="rId5"/>
    <p:sldId id="275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1" r:id="rId20"/>
    <p:sldId id="27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405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48D5954-67B0-4546-8E3C-54CF6BAF78AE}"/>
              </a:ext>
            </a:extLst>
          </p:cNvPr>
          <p:cNvSpPr/>
          <p:nvPr/>
        </p:nvSpPr>
        <p:spPr>
          <a:xfrm>
            <a:off x="4171258" y="2590799"/>
            <a:ext cx="228600" cy="58443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DD9435-6798-47CC-9B6E-3896C413F5AE}"/>
              </a:ext>
            </a:extLst>
          </p:cNvPr>
          <p:cNvSpPr txBox="1"/>
          <p:nvPr/>
        </p:nvSpPr>
        <p:spPr>
          <a:xfrm>
            <a:off x="4495800" y="2665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CONTACT EVENT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37508" y="2805884"/>
            <a:ext cx="581454" cy="83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4648200" y="16002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942490" y="19213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953000" y="27813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953000" y="23622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5051534" y="26670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5041024" y="17988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953000" y="32004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3962400" y="17526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Lato Heavy" panose="020F0502020204030203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256690" y="20737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267200" y="29337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267200" y="25146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4365734" y="28194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Heavy" panose="020F0502020204030203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4355224" y="19512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Heavy" panose="020F0502020204030203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267200" y="33528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9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364" r="-13636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35162" y="2959535"/>
            <a:ext cx="195928" cy="4694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73970" y="2971800"/>
            <a:ext cx="23634" cy="462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83B5883-37D1-4A5A-92DB-619619F4C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2937" y="5295667"/>
            <a:ext cx="3257550" cy="676502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2F2B40-90F7-47B5-93F3-3BB78E56C90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4455" y="5047634"/>
            <a:ext cx="4048537" cy="1095063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128665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612177"/>
            <a:ext cx="17526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 Heavy" panose="020F0502020204030203"/>
                <a:cs typeface="Times New Roman" pitchFamily="18" charset="0"/>
              </a:rPr>
              <a:t>Children derived from original parent path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4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/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blipFill>
                <a:blip r:embed="rId5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9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/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7778" t="-20000" r="-4444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/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27778" r="-82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3752106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5257800" y="1714500"/>
            <a:ext cx="533400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3530244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1847106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1847106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1580406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2799606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867400" y="4588355"/>
            <a:ext cx="10668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3034944" y="4184262"/>
            <a:ext cx="539719" cy="101039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721241" y="2441560"/>
            <a:ext cx="2330419" cy="2095500"/>
          </a:xfrm>
          <a:prstGeom prst="bentConnector3">
            <a:avLst>
              <a:gd name="adj1" fmla="val 9075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4191000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MySQL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8100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Fly a batch of </a:t>
            </a:r>
            <a:r>
              <a:rPr lang="en-US" sz="1200" b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valid</a:t>
            </a:r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2799606" y="3810001"/>
            <a:ext cx="2591544" cy="321155"/>
          </a:xfrm>
          <a:prstGeom prst="bentConnector4">
            <a:avLst>
              <a:gd name="adj1" fmla="val 42329"/>
              <a:gd name="adj2" fmla="val 14642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609600" y="2512783"/>
            <a:ext cx="7086600" cy="144961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blipFill>
                <a:blip r:embed="rId2"/>
                <a:stretch>
                  <a:fillRect t="-2326" r="-200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blipFill>
                <a:blip r:embed="rId3"/>
                <a:stretch>
                  <a:fillRect t="-1408" r="-427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blipFill>
                <a:blip r:embed="rId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76922" y="22313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Heavy" panose="020F0502020204030203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Heavy" panose="020F0502020204030203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>
            <a:cxnSpLocks/>
          </p:cNvCxnSpPr>
          <p:nvPr/>
        </p:nvCxnSpPr>
        <p:spPr>
          <a:xfrm flipH="1">
            <a:off x="5564139" y="1793504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564139" y="1452127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A7C0F8-A5EF-4F67-9A95-D4B47497E4F4}"/>
              </a:ext>
            </a:extLst>
          </p:cNvPr>
          <p:cNvSpPr txBox="1"/>
          <p:nvPr/>
        </p:nvSpPr>
        <p:spPr>
          <a:xfrm>
            <a:off x="4495800" y="2665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CRUISE PORTION OF FLIGHT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559</Words>
  <Application>Microsoft Office PowerPoint</Application>
  <PresentationFormat>On-screen Show (4:3)</PresentationFormat>
  <Paragraphs>196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102</cp:revision>
  <dcterms:created xsi:type="dcterms:W3CDTF">2006-08-16T00:00:00Z</dcterms:created>
  <dcterms:modified xsi:type="dcterms:W3CDTF">2019-06-15T23:19:08Z</dcterms:modified>
</cp:coreProperties>
</file>