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975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467271"/>
            <a:ext cx="2577473" cy="263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2514600"/>
            <a:ext cx="2667000" cy="260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539047"/>
            <a:ext cx="2824956" cy="262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4724400"/>
            <a:ext cx="38100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4724400"/>
            <a:ext cx="38100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4724400"/>
            <a:ext cx="38100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467271"/>
            <a:ext cx="2577473" cy="263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2514600"/>
            <a:ext cx="2667000" cy="2609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539047"/>
            <a:ext cx="2824956" cy="262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4724400"/>
            <a:ext cx="38100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4724400"/>
            <a:ext cx="38100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4724400"/>
            <a:ext cx="38100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58372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12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Leonardo</dc:creator>
  <cp:lastModifiedBy>Leonardo Pinero-Perez</cp:lastModifiedBy>
  <cp:revision>5</cp:revision>
  <dcterms:created xsi:type="dcterms:W3CDTF">2006-08-16T00:00:00Z</dcterms:created>
  <dcterms:modified xsi:type="dcterms:W3CDTF">2019-06-15T23:20:19Z</dcterms:modified>
</cp:coreProperties>
</file>