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928688"/>
            <a:ext cx="87439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2"/>
          <p:cNvSpPr/>
          <p:nvPr/>
        </p:nvSpPr>
        <p:spPr>
          <a:xfrm>
            <a:off x="815788" y="1295400"/>
            <a:ext cx="8050306" cy="4397188"/>
          </a:xfrm>
          <a:custGeom>
            <a:avLst/>
            <a:gdLst>
              <a:gd name="connsiteX0" fmla="*/ 44824 w 8050306"/>
              <a:gd name="connsiteY0" fmla="*/ 26895 h 4365812"/>
              <a:gd name="connsiteX1" fmla="*/ 0 w 8050306"/>
              <a:gd name="connsiteY1" fmla="*/ 2303930 h 4365812"/>
              <a:gd name="connsiteX2" fmla="*/ 1013012 w 8050306"/>
              <a:gd name="connsiteY2" fmla="*/ 3316942 h 4365812"/>
              <a:gd name="connsiteX3" fmla="*/ 2662518 w 8050306"/>
              <a:gd name="connsiteY3" fmla="*/ 3532095 h 4365812"/>
              <a:gd name="connsiteX4" fmla="*/ 3881718 w 8050306"/>
              <a:gd name="connsiteY4" fmla="*/ 4356848 h 4365812"/>
              <a:gd name="connsiteX5" fmla="*/ 4007224 w 8050306"/>
              <a:gd name="connsiteY5" fmla="*/ 3899648 h 4365812"/>
              <a:gd name="connsiteX6" fmla="*/ 5665694 w 8050306"/>
              <a:gd name="connsiteY6" fmla="*/ 3881718 h 4365812"/>
              <a:gd name="connsiteX7" fmla="*/ 5934636 w 8050306"/>
              <a:gd name="connsiteY7" fmla="*/ 4365812 h 4365812"/>
              <a:gd name="connsiteX8" fmla="*/ 6687671 w 8050306"/>
              <a:gd name="connsiteY8" fmla="*/ 4347883 h 4365812"/>
              <a:gd name="connsiteX9" fmla="*/ 6347012 w 8050306"/>
              <a:gd name="connsiteY9" fmla="*/ 3505200 h 4365812"/>
              <a:gd name="connsiteX10" fmla="*/ 8050306 w 8050306"/>
              <a:gd name="connsiteY10" fmla="*/ 1039906 h 4365812"/>
              <a:gd name="connsiteX11" fmla="*/ 7888941 w 8050306"/>
              <a:gd name="connsiteY11" fmla="*/ 242048 h 4365812"/>
              <a:gd name="connsiteX12" fmla="*/ 6104965 w 8050306"/>
              <a:gd name="connsiteY12" fmla="*/ 1290918 h 4365812"/>
              <a:gd name="connsiteX13" fmla="*/ 5602941 w 8050306"/>
              <a:gd name="connsiteY13" fmla="*/ 277906 h 4365812"/>
              <a:gd name="connsiteX14" fmla="*/ 4052047 w 8050306"/>
              <a:gd name="connsiteY14" fmla="*/ 0 h 4365812"/>
              <a:gd name="connsiteX15" fmla="*/ 44824 w 8050306"/>
              <a:gd name="connsiteY15" fmla="*/ 26895 h 4365812"/>
              <a:gd name="connsiteX0" fmla="*/ 44824 w 8050306"/>
              <a:gd name="connsiteY0" fmla="*/ 26895 h 4365812"/>
              <a:gd name="connsiteX1" fmla="*/ 0 w 8050306"/>
              <a:gd name="connsiteY1" fmla="*/ 2303930 h 4365812"/>
              <a:gd name="connsiteX2" fmla="*/ 1013012 w 8050306"/>
              <a:gd name="connsiteY2" fmla="*/ 3316942 h 4365812"/>
              <a:gd name="connsiteX3" fmla="*/ 2662518 w 8050306"/>
              <a:gd name="connsiteY3" fmla="*/ 3532095 h 4365812"/>
              <a:gd name="connsiteX4" fmla="*/ 3881718 w 8050306"/>
              <a:gd name="connsiteY4" fmla="*/ 4356848 h 4365812"/>
              <a:gd name="connsiteX5" fmla="*/ 4007224 w 8050306"/>
              <a:gd name="connsiteY5" fmla="*/ 3899648 h 4365812"/>
              <a:gd name="connsiteX6" fmla="*/ 5665694 w 8050306"/>
              <a:gd name="connsiteY6" fmla="*/ 3881718 h 4365812"/>
              <a:gd name="connsiteX7" fmla="*/ 5934636 w 8050306"/>
              <a:gd name="connsiteY7" fmla="*/ 4365812 h 4365812"/>
              <a:gd name="connsiteX8" fmla="*/ 6687671 w 8050306"/>
              <a:gd name="connsiteY8" fmla="*/ 4347883 h 4365812"/>
              <a:gd name="connsiteX9" fmla="*/ 6347012 w 8050306"/>
              <a:gd name="connsiteY9" fmla="*/ 3505200 h 4365812"/>
              <a:gd name="connsiteX10" fmla="*/ 8050306 w 8050306"/>
              <a:gd name="connsiteY10" fmla="*/ 1039906 h 4365812"/>
              <a:gd name="connsiteX11" fmla="*/ 7888941 w 8050306"/>
              <a:gd name="connsiteY11" fmla="*/ 242048 h 4365812"/>
              <a:gd name="connsiteX12" fmla="*/ 6104965 w 8050306"/>
              <a:gd name="connsiteY12" fmla="*/ 1290918 h 4365812"/>
              <a:gd name="connsiteX13" fmla="*/ 5051612 w 8050306"/>
              <a:gd name="connsiteY13" fmla="*/ 44824 h 4365812"/>
              <a:gd name="connsiteX14" fmla="*/ 4052047 w 8050306"/>
              <a:gd name="connsiteY14" fmla="*/ 0 h 4365812"/>
              <a:gd name="connsiteX15" fmla="*/ 44824 w 8050306"/>
              <a:gd name="connsiteY15" fmla="*/ 26895 h 4365812"/>
              <a:gd name="connsiteX0" fmla="*/ 44824 w 8050306"/>
              <a:gd name="connsiteY0" fmla="*/ 0 h 4338917"/>
              <a:gd name="connsiteX1" fmla="*/ 0 w 8050306"/>
              <a:gd name="connsiteY1" fmla="*/ 2277035 h 4338917"/>
              <a:gd name="connsiteX2" fmla="*/ 1013012 w 8050306"/>
              <a:gd name="connsiteY2" fmla="*/ 3290047 h 4338917"/>
              <a:gd name="connsiteX3" fmla="*/ 2662518 w 8050306"/>
              <a:gd name="connsiteY3" fmla="*/ 3505200 h 4338917"/>
              <a:gd name="connsiteX4" fmla="*/ 3881718 w 8050306"/>
              <a:gd name="connsiteY4" fmla="*/ 4329953 h 4338917"/>
              <a:gd name="connsiteX5" fmla="*/ 4007224 w 8050306"/>
              <a:gd name="connsiteY5" fmla="*/ 3872753 h 4338917"/>
              <a:gd name="connsiteX6" fmla="*/ 5665694 w 8050306"/>
              <a:gd name="connsiteY6" fmla="*/ 3854823 h 4338917"/>
              <a:gd name="connsiteX7" fmla="*/ 5934636 w 8050306"/>
              <a:gd name="connsiteY7" fmla="*/ 4338917 h 4338917"/>
              <a:gd name="connsiteX8" fmla="*/ 6687671 w 8050306"/>
              <a:gd name="connsiteY8" fmla="*/ 4320988 h 4338917"/>
              <a:gd name="connsiteX9" fmla="*/ 6347012 w 8050306"/>
              <a:gd name="connsiteY9" fmla="*/ 3478305 h 4338917"/>
              <a:gd name="connsiteX10" fmla="*/ 8050306 w 8050306"/>
              <a:gd name="connsiteY10" fmla="*/ 1013011 h 4338917"/>
              <a:gd name="connsiteX11" fmla="*/ 7888941 w 8050306"/>
              <a:gd name="connsiteY11" fmla="*/ 215153 h 4338917"/>
              <a:gd name="connsiteX12" fmla="*/ 6104965 w 8050306"/>
              <a:gd name="connsiteY12" fmla="*/ 1264023 h 4338917"/>
              <a:gd name="connsiteX13" fmla="*/ 5051612 w 8050306"/>
              <a:gd name="connsiteY13" fmla="*/ 17929 h 4338917"/>
              <a:gd name="connsiteX14" fmla="*/ 44824 w 8050306"/>
              <a:gd name="connsiteY14" fmla="*/ 0 h 4338917"/>
              <a:gd name="connsiteX0" fmla="*/ 44824 w 8050306"/>
              <a:gd name="connsiteY0" fmla="*/ 58271 h 4397188"/>
              <a:gd name="connsiteX1" fmla="*/ 0 w 8050306"/>
              <a:gd name="connsiteY1" fmla="*/ 2335306 h 4397188"/>
              <a:gd name="connsiteX2" fmla="*/ 1013012 w 8050306"/>
              <a:gd name="connsiteY2" fmla="*/ 3348318 h 4397188"/>
              <a:gd name="connsiteX3" fmla="*/ 2662518 w 8050306"/>
              <a:gd name="connsiteY3" fmla="*/ 3563471 h 4397188"/>
              <a:gd name="connsiteX4" fmla="*/ 3881718 w 8050306"/>
              <a:gd name="connsiteY4" fmla="*/ 4388224 h 4397188"/>
              <a:gd name="connsiteX5" fmla="*/ 4007224 w 8050306"/>
              <a:gd name="connsiteY5" fmla="*/ 3931024 h 4397188"/>
              <a:gd name="connsiteX6" fmla="*/ 5665694 w 8050306"/>
              <a:gd name="connsiteY6" fmla="*/ 3913094 h 4397188"/>
              <a:gd name="connsiteX7" fmla="*/ 5934636 w 8050306"/>
              <a:gd name="connsiteY7" fmla="*/ 4397188 h 4397188"/>
              <a:gd name="connsiteX8" fmla="*/ 6687671 w 8050306"/>
              <a:gd name="connsiteY8" fmla="*/ 4379259 h 4397188"/>
              <a:gd name="connsiteX9" fmla="*/ 6347012 w 8050306"/>
              <a:gd name="connsiteY9" fmla="*/ 3536576 h 4397188"/>
              <a:gd name="connsiteX10" fmla="*/ 8050306 w 8050306"/>
              <a:gd name="connsiteY10" fmla="*/ 1071282 h 4397188"/>
              <a:gd name="connsiteX11" fmla="*/ 7888941 w 8050306"/>
              <a:gd name="connsiteY11" fmla="*/ 273424 h 4397188"/>
              <a:gd name="connsiteX12" fmla="*/ 6104965 w 8050306"/>
              <a:gd name="connsiteY12" fmla="*/ 1322294 h 4397188"/>
              <a:gd name="connsiteX13" fmla="*/ 5051612 w 8050306"/>
              <a:gd name="connsiteY13" fmla="*/ 0 h 4397188"/>
              <a:gd name="connsiteX14" fmla="*/ 44824 w 8050306"/>
              <a:gd name="connsiteY14" fmla="*/ 58271 h 439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0306" h="4397188">
                <a:moveTo>
                  <a:pt x="44824" y="58271"/>
                </a:moveTo>
                <a:lnTo>
                  <a:pt x="0" y="2335306"/>
                </a:lnTo>
                <a:lnTo>
                  <a:pt x="1013012" y="3348318"/>
                </a:lnTo>
                <a:lnTo>
                  <a:pt x="2662518" y="3563471"/>
                </a:lnTo>
                <a:lnTo>
                  <a:pt x="3881718" y="4388224"/>
                </a:lnTo>
                <a:lnTo>
                  <a:pt x="4007224" y="3931024"/>
                </a:lnTo>
                <a:lnTo>
                  <a:pt x="5665694" y="3913094"/>
                </a:lnTo>
                <a:lnTo>
                  <a:pt x="5934636" y="4397188"/>
                </a:lnTo>
                <a:lnTo>
                  <a:pt x="6687671" y="4379259"/>
                </a:lnTo>
                <a:lnTo>
                  <a:pt x="6347012" y="3536576"/>
                </a:lnTo>
                <a:lnTo>
                  <a:pt x="8050306" y="1071282"/>
                </a:lnTo>
                <a:lnTo>
                  <a:pt x="7888941" y="273424"/>
                </a:lnTo>
                <a:lnTo>
                  <a:pt x="6104965" y="1322294"/>
                </a:lnTo>
                <a:lnTo>
                  <a:pt x="5051612" y="0"/>
                </a:lnTo>
                <a:lnTo>
                  <a:pt x="44824" y="5827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50, -126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386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37, -126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8006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31, -118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42672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30, -106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5791200"/>
            <a:ext cx="1066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25, -97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724400"/>
            <a:ext cx="838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28, -94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53340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28, -84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57912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24, -83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54864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24, -79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42672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31, -78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23622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44, -66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01000" y="10668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49, -68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27432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44, -81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914400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50, -85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1</cp:revision>
  <dcterms:created xsi:type="dcterms:W3CDTF">2006-08-16T00:00:00Z</dcterms:created>
  <dcterms:modified xsi:type="dcterms:W3CDTF">2020-04-03T03:12:09Z</dcterms:modified>
</cp:coreProperties>
</file>