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928688"/>
            <a:ext cx="87439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reeform 2"/>
          <p:cNvSpPr/>
          <p:nvPr/>
        </p:nvSpPr>
        <p:spPr>
          <a:xfrm>
            <a:off x="815788" y="1295400"/>
            <a:ext cx="8050306" cy="4397188"/>
          </a:xfrm>
          <a:custGeom>
            <a:avLst/>
            <a:gdLst>
              <a:gd name="connsiteX0" fmla="*/ 44824 w 8050306"/>
              <a:gd name="connsiteY0" fmla="*/ 26895 h 4365812"/>
              <a:gd name="connsiteX1" fmla="*/ 0 w 8050306"/>
              <a:gd name="connsiteY1" fmla="*/ 2303930 h 4365812"/>
              <a:gd name="connsiteX2" fmla="*/ 1013012 w 8050306"/>
              <a:gd name="connsiteY2" fmla="*/ 3316942 h 4365812"/>
              <a:gd name="connsiteX3" fmla="*/ 2662518 w 8050306"/>
              <a:gd name="connsiteY3" fmla="*/ 3532095 h 4365812"/>
              <a:gd name="connsiteX4" fmla="*/ 3881718 w 8050306"/>
              <a:gd name="connsiteY4" fmla="*/ 4356848 h 4365812"/>
              <a:gd name="connsiteX5" fmla="*/ 4007224 w 8050306"/>
              <a:gd name="connsiteY5" fmla="*/ 3899648 h 4365812"/>
              <a:gd name="connsiteX6" fmla="*/ 5665694 w 8050306"/>
              <a:gd name="connsiteY6" fmla="*/ 3881718 h 4365812"/>
              <a:gd name="connsiteX7" fmla="*/ 5934636 w 8050306"/>
              <a:gd name="connsiteY7" fmla="*/ 4365812 h 4365812"/>
              <a:gd name="connsiteX8" fmla="*/ 6687671 w 8050306"/>
              <a:gd name="connsiteY8" fmla="*/ 4347883 h 4365812"/>
              <a:gd name="connsiteX9" fmla="*/ 6347012 w 8050306"/>
              <a:gd name="connsiteY9" fmla="*/ 3505200 h 4365812"/>
              <a:gd name="connsiteX10" fmla="*/ 8050306 w 8050306"/>
              <a:gd name="connsiteY10" fmla="*/ 1039906 h 4365812"/>
              <a:gd name="connsiteX11" fmla="*/ 7888941 w 8050306"/>
              <a:gd name="connsiteY11" fmla="*/ 242048 h 4365812"/>
              <a:gd name="connsiteX12" fmla="*/ 6104965 w 8050306"/>
              <a:gd name="connsiteY12" fmla="*/ 1290918 h 4365812"/>
              <a:gd name="connsiteX13" fmla="*/ 5602941 w 8050306"/>
              <a:gd name="connsiteY13" fmla="*/ 277906 h 4365812"/>
              <a:gd name="connsiteX14" fmla="*/ 4052047 w 8050306"/>
              <a:gd name="connsiteY14" fmla="*/ 0 h 4365812"/>
              <a:gd name="connsiteX15" fmla="*/ 44824 w 8050306"/>
              <a:gd name="connsiteY15" fmla="*/ 26895 h 4365812"/>
              <a:gd name="connsiteX0" fmla="*/ 44824 w 8050306"/>
              <a:gd name="connsiteY0" fmla="*/ 26895 h 4365812"/>
              <a:gd name="connsiteX1" fmla="*/ 0 w 8050306"/>
              <a:gd name="connsiteY1" fmla="*/ 2303930 h 4365812"/>
              <a:gd name="connsiteX2" fmla="*/ 1013012 w 8050306"/>
              <a:gd name="connsiteY2" fmla="*/ 3316942 h 4365812"/>
              <a:gd name="connsiteX3" fmla="*/ 2662518 w 8050306"/>
              <a:gd name="connsiteY3" fmla="*/ 3532095 h 4365812"/>
              <a:gd name="connsiteX4" fmla="*/ 3881718 w 8050306"/>
              <a:gd name="connsiteY4" fmla="*/ 4356848 h 4365812"/>
              <a:gd name="connsiteX5" fmla="*/ 4007224 w 8050306"/>
              <a:gd name="connsiteY5" fmla="*/ 3899648 h 4365812"/>
              <a:gd name="connsiteX6" fmla="*/ 5665694 w 8050306"/>
              <a:gd name="connsiteY6" fmla="*/ 3881718 h 4365812"/>
              <a:gd name="connsiteX7" fmla="*/ 5934636 w 8050306"/>
              <a:gd name="connsiteY7" fmla="*/ 4365812 h 4365812"/>
              <a:gd name="connsiteX8" fmla="*/ 6687671 w 8050306"/>
              <a:gd name="connsiteY8" fmla="*/ 4347883 h 4365812"/>
              <a:gd name="connsiteX9" fmla="*/ 6347012 w 8050306"/>
              <a:gd name="connsiteY9" fmla="*/ 3505200 h 4365812"/>
              <a:gd name="connsiteX10" fmla="*/ 8050306 w 8050306"/>
              <a:gd name="connsiteY10" fmla="*/ 1039906 h 4365812"/>
              <a:gd name="connsiteX11" fmla="*/ 7888941 w 8050306"/>
              <a:gd name="connsiteY11" fmla="*/ 242048 h 4365812"/>
              <a:gd name="connsiteX12" fmla="*/ 6104965 w 8050306"/>
              <a:gd name="connsiteY12" fmla="*/ 1290918 h 4365812"/>
              <a:gd name="connsiteX13" fmla="*/ 5051612 w 8050306"/>
              <a:gd name="connsiteY13" fmla="*/ 44824 h 4365812"/>
              <a:gd name="connsiteX14" fmla="*/ 4052047 w 8050306"/>
              <a:gd name="connsiteY14" fmla="*/ 0 h 4365812"/>
              <a:gd name="connsiteX15" fmla="*/ 44824 w 8050306"/>
              <a:gd name="connsiteY15" fmla="*/ 26895 h 4365812"/>
              <a:gd name="connsiteX0" fmla="*/ 44824 w 8050306"/>
              <a:gd name="connsiteY0" fmla="*/ 0 h 4338917"/>
              <a:gd name="connsiteX1" fmla="*/ 0 w 8050306"/>
              <a:gd name="connsiteY1" fmla="*/ 2277035 h 4338917"/>
              <a:gd name="connsiteX2" fmla="*/ 1013012 w 8050306"/>
              <a:gd name="connsiteY2" fmla="*/ 3290047 h 4338917"/>
              <a:gd name="connsiteX3" fmla="*/ 2662518 w 8050306"/>
              <a:gd name="connsiteY3" fmla="*/ 3505200 h 4338917"/>
              <a:gd name="connsiteX4" fmla="*/ 3881718 w 8050306"/>
              <a:gd name="connsiteY4" fmla="*/ 4329953 h 4338917"/>
              <a:gd name="connsiteX5" fmla="*/ 4007224 w 8050306"/>
              <a:gd name="connsiteY5" fmla="*/ 3872753 h 4338917"/>
              <a:gd name="connsiteX6" fmla="*/ 5665694 w 8050306"/>
              <a:gd name="connsiteY6" fmla="*/ 3854823 h 4338917"/>
              <a:gd name="connsiteX7" fmla="*/ 5934636 w 8050306"/>
              <a:gd name="connsiteY7" fmla="*/ 4338917 h 4338917"/>
              <a:gd name="connsiteX8" fmla="*/ 6687671 w 8050306"/>
              <a:gd name="connsiteY8" fmla="*/ 4320988 h 4338917"/>
              <a:gd name="connsiteX9" fmla="*/ 6347012 w 8050306"/>
              <a:gd name="connsiteY9" fmla="*/ 3478305 h 4338917"/>
              <a:gd name="connsiteX10" fmla="*/ 8050306 w 8050306"/>
              <a:gd name="connsiteY10" fmla="*/ 1013011 h 4338917"/>
              <a:gd name="connsiteX11" fmla="*/ 7888941 w 8050306"/>
              <a:gd name="connsiteY11" fmla="*/ 215153 h 4338917"/>
              <a:gd name="connsiteX12" fmla="*/ 6104965 w 8050306"/>
              <a:gd name="connsiteY12" fmla="*/ 1264023 h 4338917"/>
              <a:gd name="connsiteX13" fmla="*/ 5051612 w 8050306"/>
              <a:gd name="connsiteY13" fmla="*/ 17929 h 4338917"/>
              <a:gd name="connsiteX14" fmla="*/ 44824 w 8050306"/>
              <a:gd name="connsiteY14" fmla="*/ 0 h 4338917"/>
              <a:gd name="connsiteX0" fmla="*/ 44824 w 8050306"/>
              <a:gd name="connsiteY0" fmla="*/ 58271 h 4397188"/>
              <a:gd name="connsiteX1" fmla="*/ 0 w 8050306"/>
              <a:gd name="connsiteY1" fmla="*/ 2335306 h 4397188"/>
              <a:gd name="connsiteX2" fmla="*/ 1013012 w 8050306"/>
              <a:gd name="connsiteY2" fmla="*/ 3348318 h 4397188"/>
              <a:gd name="connsiteX3" fmla="*/ 2662518 w 8050306"/>
              <a:gd name="connsiteY3" fmla="*/ 3563471 h 4397188"/>
              <a:gd name="connsiteX4" fmla="*/ 3881718 w 8050306"/>
              <a:gd name="connsiteY4" fmla="*/ 4388224 h 4397188"/>
              <a:gd name="connsiteX5" fmla="*/ 4007224 w 8050306"/>
              <a:gd name="connsiteY5" fmla="*/ 3931024 h 4397188"/>
              <a:gd name="connsiteX6" fmla="*/ 5665694 w 8050306"/>
              <a:gd name="connsiteY6" fmla="*/ 3913094 h 4397188"/>
              <a:gd name="connsiteX7" fmla="*/ 5934636 w 8050306"/>
              <a:gd name="connsiteY7" fmla="*/ 4397188 h 4397188"/>
              <a:gd name="connsiteX8" fmla="*/ 6687671 w 8050306"/>
              <a:gd name="connsiteY8" fmla="*/ 4379259 h 4397188"/>
              <a:gd name="connsiteX9" fmla="*/ 6347012 w 8050306"/>
              <a:gd name="connsiteY9" fmla="*/ 3536576 h 4397188"/>
              <a:gd name="connsiteX10" fmla="*/ 8050306 w 8050306"/>
              <a:gd name="connsiteY10" fmla="*/ 1071282 h 4397188"/>
              <a:gd name="connsiteX11" fmla="*/ 7888941 w 8050306"/>
              <a:gd name="connsiteY11" fmla="*/ 273424 h 4397188"/>
              <a:gd name="connsiteX12" fmla="*/ 6104965 w 8050306"/>
              <a:gd name="connsiteY12" fmla="*/ 1322294 h 4397188"/>
              <a:gd name="connsiteX13" fmla="*/ 5051612 w 8050306"/>
              <a:gd name="connsiteY13" fmla="*/ 0 h 4397188"/>
              <a:gd name="connsiteX14" fmla="*/ 44824 w 8050306"/>
              <a:gd name="connsiteY14" fmla="*/ 58271 h 439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50306" h="4397188">
                <a:moveTo>
                  <a:pt x="44824" y="58271"/>
                </a:moveTo>
                <a:lnTo>
                  <a:pt x="0" y="2335306"/>
                </a:lnTo>
                <a:lnTo>
                  <a:pt x="1013012" y="3348318"/>
                </a:lnTo>
                <a:lnTo>
                  <a:pt x="2662518" y="3563471"/>
                </a:lnTo>
                <a:lnTo>
                  <a:pt x="3881718" y="4388224"/>
                </a:lnTo>
                <a:lnTo>
                  <a:pt x="4007224" y="3931024"/>
                </a:lnTo>
                <a:lnTo>
                  <a:pt x="5665694" y="3913094"/>
                </a:lnTo>
                <a:lnTo>
                  <a:pt x="5934636" y="4397188"/>
                </a:lnTo>
                <a:lnTo>
                  <a:pt x="6687671" y="4379259"/>
                </a:lnTo>
                <a:lnTo>
                  <a:pt x="6347012" y="3536576"/>
                </a:lnTo>
                <a:lnTo>
                  <a:pt x="8050306" y="1071282"/>
                </a:lnTo>
                <a:lnTo>
                  <a:pt x="7888941" y="273424"/>
                </a:lnTo>
                <a:lnTo>
                  <a:pt x="6104965" y="1322294"/>
                </a:lnTo>
                <a:lnTo>
                  <a:pt x="5051612" y="0"/>
                </a:lnTo>
                <a:lnTo>
                  <a:pt x="44824" y="5827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50, -126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386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37, -126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8006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31, -118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42672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30, -106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7200" y="57912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25, -97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4724400"/>
            <a:ext cx="838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28, -94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800" y="53340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28, -84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200" y="57912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24, -83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54864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24, -79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42672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31, -78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3622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44, -66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1000" y="10668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49, -68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200" y="27432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44, -81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0" y="9144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50, -85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7E8A4D-3347-4163-894F-26488E5E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9" y="0"/>
            <a:ext cx="8177182" cy="685800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FCE086C-BB8D-4252-933F-103ABBF8444B}"/>
              </a:ext>
            </a:extLst>
          </p:cNvPr>
          <p:cNvSpPr/>
          <p:nvPr/>
        </p:nvSpPr>
        <p:spPr>
          <a:xfrm>
            <a:off x="729673" y="203200"/>
            <a:ext cx="7832436" cy="6594764"/>
          </a:xfrm>
          <a:custGeom>
            <a:avLst/>
            <a:gdLst>
              <a:gd name="connsiteX0" fmla="*/ 0 w 7832436"/>
              <a:gd name="connsiteY0" fmla="*/ 5920509 h 6594764"/>
              <a:gd name="connsiteX1" fmla="*/ 2032000 w 7832436"/>
              <a:gd name="connsiteY1" fmla="*/ 4091709 h 6594764"/>
              <a:gd name="connsiteX2" fmla="*/ 2115127 w 7832436"/>
              <a:gd name="connsiteY2" fmla="*/ 1422400 h 6594764"/>
              <a:gd name="connsiteX3" fmla="*/ 3685309 w 7832436"/>
              <a:gd name="connsiteY3" fmla="*/ 0 h 6594764"/>
              <a:gd name="connsiteX4" fmla="*/ 6428509 w 7832436"/>
              <a:gd name="connsiteY4" fmla="*/ 738909 h 6594764"/>
              <a:gd name="connsiteX5" fmla="*/ 6419272 w 7832436"/>
              <a:gd name="connsiteY5" fmla="*/ 3823855 h 6594764"/>
              <a:gd name="connsiteX6" fmla="*/ 7832436 w 7832436"/>
              <a:gd name="connsiteY6" fmla="*/ 5357091 h 6594764"/>
              <a:gd name="connsiteX7" fmla="*/ 7786254 w 7832436"/>
              <a:gd name="connsiteY7" fmla="*/ 6567055 h 6594764"/>
              <a:gd name="connsiteX8" fmla="*/ 5745018 w 7832436"/>
              <a:gd name="connsiteY8" fmla="*/ 4608945 h 6594764"/>
              <a:gd name="connsiteX9" fmla="*/ 1791854 w 7832436"/>
              <a:gd name="connsiteY9" fmla="*/ 6594764 h 6594764"/>
              <a:gd name="connsiteX10" fmla="*/ 0 w 7832436"/>
              <a:gd name="connsiteY10" fmla="*/ 5920509 h 659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32436" h="6594764">
                <a:moveTo>
                  <a:pt x="0" y="5920509"/>
                </a:moveTo>
                <a:lnTo>
                  <a:pt x="2032000" y="4091709"/>
                </a:lnTo>
                <a:lnTo>
                  <a:pt x="2115127" y="1422400"/>
                </a:lnTo>
                <a:lnTo>
                  <a:pt x="3685309" y="0"/>
                </a:lnTo>
                <a:lnTo>
                  <a:pt x="6428509" y="738909"/>
                </a:lnTo>
                <a:lnTo>
                  <a:pt x="6419272" y="3823855"/>
                </a:lnTo>
                <a:lnTo>
                  <a:pt x="7832436" y="5357091"/>
                </a:lnTo>
                <a:lnTo>
                  <a:pt x="7786254" y="6567055"/>
                </a:lnTo>
                <a:lnTo>
                  <a:pt x="5745018" y="4608945"/>
                </a:lnTo>
                <a:lnTo>
                  <a:pt x="1791854" y="6594764"/>
                </a:lnTo>
                <a:lnTo>
                  <a:pt x="0" y="592050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BFB0A-3C64-43F9-B9E4-1C4C36BDAF5A}"/>
              </a:ext>
            </a:extLst>
          </p:cNvPr>
          <p:cNvSpPr txBox="1"/>
          <p:nvPr/>
        </p:nvSpPr>
        <p:spPr>
          <a:xfrm>
            <a:off x="48491" y="51816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55, -178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422CB-2636-4630-92FF-11B1FCDF3E05}"/>
              </a:ext>
            </a:extLst>
          </p:cNvPr>
          <p:cNvSpPr txBox="1"/>
          <p:nvPr/>
        </p:nvSpPr>
        <p:spPr>
          <a:xfrm>
            <a:off x="1371600" y="39624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61, -170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73AC2-5929-42D1-A88F-1FD627803F2C}"/>
              </a:ext>
            </a:extLst>
          </p:cNvPr>
          <p:cNvSpPr txBox="1"/>
          <p:nvPr/>
        </p:nvSpPr>
        <p:spPr>
          <a:xfrm>
            <a:off x="1676400" y="9906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70, -168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F3E66-7DBE-4178-940E-D546FF5FAD77}"/>
              </a:ext>
            </a:extLst>
          </p:cNvPr>
          <p:cNvSpPr txBox="1"/>
          <p:nvPr/>
        </p:nvSpPr>
        <p:spPr>
          <a:xfrm>
            <a:off x="4112491" y="5334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72, -156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F6A4D-A3FF-4576-BE07-D22963FB46AD}"/>
              </a:ext>
            </a:extLst>
          </p:cNvPr>
          <p:cNvSpPr txBox="1"/>
          <p:nvPr/>
        </p:nvSpPr>
        <p:spPr>
          <a:xfrm>
            <a:off x="7109632" y="3810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70, -138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11CF0-E7E6-46C5-ADC4-40CDDC8E0773}"/>
              </a:ext>
            </a:extLst>
          </p:cNvPr>
          <p:cNvSpPr txBox="1"/>
          <p:nvPr/>
        </p:nvSpPr>
        <p:spPr>
          <a:xfrm>
            <a:off x="7317509" y="3476337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61, -138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7D03F-81FC-429A-B119-4AEAFC0FE79D}"/>
              </a:ext>
            </a:extLst>
          </p:cNvPr>
          <p:cNvSpPr txBox="1"/>
          <p:nvPr/>
        </p:nvSpPr>
        <p:spPr>
          <a:xfrm>
            <a:off x="8077200" y="45720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57, -128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A020F-E623-4800-8973-4A34B14C0B35}"/>
              </a:ext>
            </a:extLst>
          </p:cNvPr>
          <p:cNvSpPr txBox="1"/>
          <p:nvPr/>
        </p:nvSpPr>
        <p:spPr>
          <a:xfrm>
            <a:off x="7472218" y="6190674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54, -128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8BAED-C623-43C3-8C7A-4C71E1F71D8F}"/>
              </a:ext>
            </a:extLst>
          </p:cNvPr>
          <p:cNvSpPr txBox="1"/>
          <p:nvPr/>
        </p:nvSpPr>
        <p:spPr>
          <a:xfrm>
            <a:off x="5791200" y="52578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58, -145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62EFA-B273-4681-9787-2CA2D22686AE}"/>
              </a:ext>
            </a:extLst>
          </p:cNvPr>
          <p:cNvSpPr txBox="1"/>
          <p:nvPr/>
        </p:nvSpPr>
        <p:spPr>
          <a:xfrm>
            <a:off x="2205182" y="6165274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  <a:r>
              <a:rPr lang="en-US"/>
              <a:t>, -168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96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</cp:lastModifiedBy>
  <cp:revision>2</cp:revision>
  <dcterms:created xsi:type="dcterms:W3CDTF">2006-08-16T00:00:00Z</dcterms:created>
  <dcterms:modified xsi:type="dcterms:W3CDTF">2020-04-08T23:44:12Z</dcterms:modified>
</cp:coreProperties>
</file>