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70" r:id="rId7"/>
    <p:sldId id="261" r:id="rId8"/>
    <p:sldId id="262" r:id="rId9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BR" dirty="0"/>
            <a:t>Nome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BR" dirty="0"/>
            <a:t>E-mail</a:t>
          </a:r>
          <a:endParaRPr lang="pt-br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Telefone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/>
            <a:t>Nome</a:t>
          </a:r>
          <a:endParaRPr lang="pt-br" sz="5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/>
            <a:t>E-mail</a:t>
          </a:r>
          <a:endParaRPr lang="pt-br" sz="5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/>
            <a:t>Telefone</a:t>
          </a:r>
          <a:endParaRPr lang="pt-br" sz="58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C</a:t>
            </a:r>
            <a:r>
              <a:rPr lang="pt-br" dirty="0" err="1"/>
              <a:t>ontextos</a:t>
            </a:r>
            <a:r>
              <a:rPr lang="pt-br" dirty="0"/>
              <a:t> </a:t>
            </a:r>
            <a:r>
              <a:rPr lang="pt-br" dirty="0" err="1"/>
              <a:t>Dialogflow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3F2814-7CCE-4A74-8DD8-FE07A990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584451"/>
            <a:ext cx="7629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O que </a:t>
            </a:r>
            <a:r>
              <a:rPr lang="pt-BR" dirty="0"/>
              <a:t>é Contextos?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Bem, os contextos representam o contexto atual de um pedido do usuário.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397513-33E2-4C1D-BE78-429DBD01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3657600"/>
            <a:ext cx="63254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</a:t>
            </a:r>
            <a:r>
              <a:rPr lang="pt-br" dirty="0"/>
              <a:t>xemplo Contextos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498600"/>
            <a:ext cx="5078677" cy="4673600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pt-BR" dirty="0"/>
              <a:t>Olá,  eu queria fazer uma reserva.</a:t>
            </a:r>
          </a:p>
          <a:p>
            <a:pPr rtl="0"/>
            <a:r>
              <a:rPr lang="pt-BR" dirty="0" err="1"/>
              <a:t>Bot</a:t>
            </a:r>
            <a:r>
              <a:rPr lang="pt-BR" dirty="0"/>
              <a:t> pergunta:</a:t>
            </a:r>
          </a:p>
          <a:p>
            <a:pPr rtl="0"/>
            <a:r>
              <a:rPr lang="pt-BR" dirty="0"/>
              <a:t>Qual o seu nome?</a:t>
            </a:r>
          </a:p>
          <a:p>
            <a:pPr rtl="0"/>
            <a:r>
              <a:rPr lang="pt-BR" dirty="0"/>
              <a:t>Usuário: Leonardo</a:t>
            </a:r>
          </a:p>
          <a:p>
            <a:pPr rtl="0"/>
            <a:r>
              <a:rPr lang="pt-BR" dirty="0" err="1"/>
              <a:t>Bot</a:t>
            </a:r>
            <a:r>
              <a:rPr lang="pt-BR" dirty="0"/>
              <a:t>: Ok, Leonardo! Agora eu preciso do seu e-mail.</a:t>
            </a:r>
          </a:p>
          <a:p>
            <a:pPr rtl="0"/>
            <a:r>
              <a:rPr lang="pt-BR" dirty="0" err="1"/>
              <a:t>Usuário:leonardofalcao.business@gmai.com</a:t>
            </a:r>
            <a:endParaRPr lang="pt-BR" dirty="0"/>
          </a:p>
          <a:p>
            <a:pPr rtl="0"/>
            <a:r>
              <a:rPr lang="pt-BR" dirty="0" err="1"/>
              <a:t>Bot</a:t>
            </a:r>
            <a:r>
              <a:rPr lang="pt-BR" dirty="0"/>
              <a:t>: Ok, Leonardo! Agora eu queria só mais uma coisinha: seu telefone.</a:t>
            </a:r>
          </a:p>
          <a:p>
            <a:pPr rtl="0"/>
            <a:r>
              <a:rPr lang="pt-BR" dirty="0"/>
              <a:t>Usuário:  083 999273978</a:t>
            </a:r>
          </a:p>
          <a:p>
            <a:pPr rtl="0"/>
            <a:r>
              <a:rPr lang="pt-BR" dirty="0" err="1"/>
              <a:t>Bot</a:t>
            </a:r>
            <a:r>
              <a:rPr lang="pt-BR" dirty="0"/>
              <a:t>: Agora sim, amiguinho! Para finalizar sua reserva, clique no botão abaixo para confirmar.</a:t>
            </a:r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6813483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</a:t>
            </a:r>
            <a:r>
              <a:rPr lang="pt-br" dirty="0"/>
              <a:t>xemplo Con</a:t>
            </a:r>
            <a:r>
              <a:rPr lang="pt-BR" dirty="0"/>
              <a:t>texto Reserva</a:t>
            </a:r>
            <a:endParaRPr lang="pt-br" dirty="0"/>
          </a:p>
        </p:txBody>
      </p:sp>
      <p:pic>
        <p:nvPicPr>
          <p:cNvPr id="2" name="Gravação de Tela 1">
            <a:hlinkClick r:id="" action="ppaction://media"/>
            <a:extLst>
              <a:ext uri="{FF2B5EF4-FFF2-40B4-BE49-F238E27FC236}">
                <a16:creationId xmlns:a16="http://schemas.microsoft.com/office/drawing/2014/main" id="{C44E8D71-E0D9-44A0-A980-F047214920F0}"/>
              </a:ext>
            </a:extLst>
          </p:cNvPr>
          <p:cNvPicPr>
            <a:picLocks noGrp="1" noChangeAspect="1"/>
          </p:cNvPicPr>
          <p:nvPr>
            <p:ph sz="half" idx="2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1235.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89412" y="1981200"/>
            <a:ext cx="2913062" cy="4191000"/>
          </a:xfrm>
          <a:prstGeom prst="flowChartProcess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H</a:t>
            </a:r>
            <a:r>
              <a:rPr lang="pt-br" dirty="0" err="1"/>
              <a:t>ands</a:t>
            </a:r>
            <a:r>
              <a:rPr lang="pt-br" dirty="0"/>
              <a:t> - </a:t>
            </a:r>
            <a:r>
              <a:rPr lang="pt-br" dirty="0" err="1"/>
              <a:t>On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318C6E-E187-4693-9EA5-39CF80B9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286000"/>
            <a:ext cx="428625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154</TotalTime>
  <Words>115</Words>
  <Application>Microsoft Office PowerPoint</Application>
  <PresentationFormat>Personalizar</PresentationFormat>
  <Paragraphs>19</Paragraphs>
  <Slides>5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Tecnologia 16x9</vt:lpstr>
      <vt:lpstr>Contextos Dialogflow</vt:lpstr>
      <vt:lpstr>O que é Contextos?</vt:lpstr>
      <vt:lpstr>Exemplo Contextos</vt:lpstr>
      <vt:lpstr>Exemplo Contexto Reserva</vt:lpstr>
      <vt:lpstr>Hands -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Contextos Dialogflow</dc:title>
  <dc:creator>Leonardo Falcão</dc:creator>
  <cp:lastModifiedBy>Leonardo Falcão</cp:lastModifiedBy>
  <cp:revision>7</cp:revision>
  <dcterms:created xsi:type="dcterms:W3CDTF">2018-06-14T14:36:43Z</dcterms:created>
  <dcterms:modified xsi:type="dcterms:W3CDTF">2018-07-01T23:21:57Z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