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notesMasterIdLst>
    <p:notesMasterId r:id="rId9"/>
  </p:notesMasterIdLst>
  <p:handoutMasterIdLst>
    <p:handoutMasterId r:id="rId10"/>
  </p:handoutMasterIdLst>
  <p:sldIdLst>
    <p:sldId id="256" r:id="rId5"/>
    <p:sldId id="270" r:id="rId6"/>
    <p:sldId id="271" r:id="rId7"/>
    <p:sldId id="272" r:id="rId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266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F729A2F-661C-40DA-BE5E-78584C012B62}" type="datetime1">
              <a:rPr lang="pt-BR" smtClean="0"/>
              <a:t>01/07/2018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27ACE28-1D46-4BF7-9EED-FE9F49A16D4F}" type="datetime1">
              <a:rPr lang="pt-BR" smtClean="0"/>
              <a:t>01/07/2018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B91549-43BF-425A-AF25-7526201920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0388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0613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32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8216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8882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1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0D96394-F5B7-4FCD-912B-4B16AE8884DB}" type="datetime1">
              <a:rPr lang="pt-BR" smtClean="0"/>
              <a:t>01/07/2018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1879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0D96394-F5B7-4FCD-912B-4B16AE8884DB}" type="datetime1">
              <a:rPr lang="pt-BR" smtClean="0"/>
              <a:t>01/07/2018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2812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2302"/>
            <a:ext cx="2628215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2302"/>
            <a:ext cx="7732286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93E30C-ECE6-470F-B84C-8D301EC93CCD}" type="datetime1">
              <a:rPr lang="pt-BR" smtClean="0"/>
              <a:t>01/07/2018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777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119554C-0547-4F55-B571-992B97991C6E}" type="datetime1">
              <a:rPr lang="pt-BR" smtClean="0"/>
              <a:t>01/07/2018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38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0D96394-F5B7-4FCD-912B-4B16AE8884DB}" type="datetime1">
              <a:rPr lang="pt-BR" smtClean="0"/>
              <a:t>01/07/2018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43039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4" y="1845735"/>
            <a:ext cx="4936474" cy="402335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0D96394-F5B7-4FCD-912B-4B16AE8884DB}" type="datetime1">
              <a:rPr lang="pt-BR" smtClean="0"/>
              <a:t>01/07/2018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998687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5"/>
            <a:ext cx="4936474" cy="32867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2867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927C313-CC12-4443-B073-2550DE31C7AB}" type="datetime1">
              <a:rPr lang="pt-BR" smtClean="0"/>
              <a:t>01/07/2018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488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4664782-8B13-4035-A71F-096C989206C1}" type="datetime1">
              <a:rPr lang="pt-BR" smtClean="0"/>
              <a:t>01/07/2018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683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30266D-5730-45DE-B4B8-CCD39AE68920}" type="datetime1">
              <a:rPr lang="pt-BR" smtClean="0"/>
              <a:t>01/07/2018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27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44818E1C-A9B2-4DCB-8218-B89214494B9E}" type="datetime1">
              <a:rPr lang="pt-BR" smtClean="0"/>
              <a:t>01/07/2018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A3F31473-23EB-4724-8B59-FE6D21D89FA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482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5" y="5074920"/>
            <a:ext cx="10111011" cy="822960"/>
          </a:xfrm>
        </p:spPr>
        <p:txBody>
          <a:bodyPr tIns="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4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0D96394-F5B7-4FCD-912B-4B16AE8884DB}" type="datetime1">
              <a:rPr lang="pt-BR" smtClean="0"/>
              <a:t>01/07/2018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541364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C0D96394-F5B7-4FCD-912B-4B16AE8884DB}" type="datetime1">
              <a:rPr lang="pt-BR" smtClean="0"/>
              <a:t>01/07/2018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A3F31473-23EB-4724-8B59-FE6D21D89FA4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7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Entidades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DEF49BD-736A-4EE4-A5DF-5F06989134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" y="1981200"/>
            <a:ext cx="4191000" cy="224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O que são Entidades?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1"/>
            <a:r>
              <a:rPr lang="pt-BR" sz="2800" dirty="0"/>
              <a:t>As entidades representam conceitos e servem como uma poderosa ferramenta para extrair valores de parâmetros de entradas de linguagem natural</a:t>
            </a:r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Como crio Entidades?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0F2B18F-C270-4D78-9185-A05B8A62D6DD}"/>
              </a:ext>
            </a:extLst>
          </p:cNvPr>
          <p:cNvSpPr/>
          <p:nvPr/>
        </p:nvSpPr>
        <p:spPr>
          <a:xfrm>
            <a:off x="1027112" y="1837413"/>
            <a:ext cx="3124200" cy="5620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BFA1E0D-EFAC-43B9-AFBB-B8A9EE372DD9}"/>
              </a:ext>
            </a:extLst>
          </p:cNvPr>
          <p:cNvSpPr txBox="1"/>
          <p:nvPr/>
        </p:nvSpPr>
        <p:spPr>
          <a:xfrm>
            <a:off x="1919303" y="193012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Passo 1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25ABBC6-209C-4080-82E7-EB85FD53F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94" y="2667000"/>
            <a:ext cx="3057952" cy="3449511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95262AA7-0EAE-4A61-A28D-3B4E9D38171E}"/>
              </a:ext>
            </a:extLst>
          </p:cNvPr>
          <p:cNvSpPr/>
          <p:nvPr/>
        </p:nvSpPr>
        <p:spPr>
          <a:xfrm>
            <a:off x="4799012" y="1833742"/>
            <a:ext cx="3124200" cy="5620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01B57A3-A9AB-4E20-B06C-2A0A153ECB95}"/>
              </a:ext>
            </a:extLst>
          </p:cNvPr>
          <p:cNvSpPr txBox="1"/>
          <p:nvPr/>
        </p:nvSpPr>
        <p:spPr>
          <a:xfrm>
            <a:off x="5860911" y="193012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Passo 2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1786BA6-2D8F-4A86-9CAE-FD9F77CBF0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277" y="2528659"/>
            <a:ext cx="3703583" cy="1524213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F996232E-E0EC-49C4-B4AD-BCEA8ADCE23C}"/>
              </a:ext>
            </a:extLst>
          </p:cNvPr>
          <p:cNvSpPr/>
          <p:nvPr/>
        </p:nvSpPr>
        <p:spPr>
          <a:xfrm>
            <a:off x="8622401" y="1833741"/>
            <a:ext cx="3124200" cy="5620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0CB2B91-FE7F-4457-A707-7FA8B78643E6}"/>
              </a:ext>
            </a:extLst>
          </p:cNvPr>
          <p:cNvSpPr txBox="1"/>
          <p:nvPr/>
        </p:nvSpPr>
        <p:spPr>
          <a:xfrm>
            <a:off x="9689201" y="193012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Passo 3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0A6BC20-383D-4548-A8E9-C27BB46CC4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192" y="2528659"/>
            <a:ext cx="3957633" cy="370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6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/>
              <a:t>Hands</a:t>
            </a:r>
            <a:r>
              <a:rPr lang="pt-BR" dirty="0"/>
              <a:t> </a:t>
            </a:r>
            <a:r>
              <a:rPr lang="pt-BR" dirty="0" err="1"/>
              <a:t>On</a:t>
            </a:r>
            <a:endParaRPr lang="pt-BR" dirty="0"/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2E818F3D-8C30-4B71-8B29-9B84584ED0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2362200"/>
            <a:ext cx="6248400" cy="2667000"/>
          </a:xfrm>
        </p:spPr>
      </p:pic>
    </p:spTree>
    <p:extLst>
      <p:ext uri="{BB962C8B-B14F-4D97-AF65-F5344CB8AC3E}">
        <p14:creationId xmlns:p14="http://schemas.microsoft.com/office/powerpoint/2010/main" val="98182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o Offic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AACE6D-8EB6-447A-8DFD-C2C0C52916AC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CB2C71-1ED8-4540-B003-293B5E75C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</TotalTime>
  <Words>42</Words>
  <Application>Microsoft Office PowerPoint</Application>
  <PresentationFormat>Personalizar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Corbel</vt:lpstr>
      <vt:lpstr>Retrospectiva</vt:lpstr>
      <vt:lpstr>Apresentação do PowerPoint</vt:lpstr>
      <vt:lpstr>O que são Entidades?</vt:lpstr>
      <vt:lpstr>Como crio Entidades?</vt:lpstr>
      <vt:lpstr>Hands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Dialogflow</dc:title>
  <dc:creator>Leonardo Falcão</dc:creator>
  <cp:lastModifiedBy>Leonardo Falcão</cp:lastModifiedBy>
  <cp:revision>5</cp:revision>
  <dcterms:created xsi:type="dcterms:W3CDTF">2018-06-16T16:15:59Z</dcterms:created>
  <dcterms:modified xsi:type="dcterms:W3CDTF">2018-07-01T23:22:36Z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