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017613498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017613498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01761349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01761349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01761349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01761349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01761349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01761349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01761349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01761349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017613498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01761349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01761349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01761349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017613498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017613498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017613498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017613498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17613498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17613498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017613498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017613498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017613498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017613498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017613498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017613498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017613498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017613498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07182af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07182a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07182af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07182af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07182af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07182af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17f2d5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17f2d5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17f2d5a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17f2d5a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17f2d5a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17f2d5a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07182af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07182af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016fe63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016fe63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07182af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f07182af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07182af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f07182af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07182af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07182af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0176134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0176134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01761349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01761349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01761349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01761349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01761349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01761349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01761349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01761349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01761349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01761349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ifcweto/ifc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ourceforge.net/projects/wampserver/files/latest/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Wellington Marques </a:t>
            </a:r>
            <a:r>
              <a:rPr lang="pt-BR"/>
              <a:t>Oliveira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4376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60"/>
          </a:p>
          <a:p>
            <a:pPr indent="-4057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1160"/>
              <a:t>Regras</a:t>
            </a:r>
            <a:endParaRPr sz="1116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60"/>
          </a:p>
          <a:p>
            <a:pPr indent="-4057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1160"/>
              <a:t>Proposta </a:t>
            </a:r>
            <a:r>
              <a:rPr lang="pt-BR" sz="11160"/>
              <a:t>Pedagógica</a:t>
            </a:r>
            <a:r>
              <a:rPr lang="pt-BR" sz="11160"/>
              <a:t> </a:t>
            </a:r>
            <a:endParaRPr sz="111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Script PHP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repetição: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for ($i = 0; $i &lt; 5; $i++)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echo "Número: $i&lt;br&gt;";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Script PHP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function saudacao($nome)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return "Olá, $nome!";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echo saudacao("Mundo");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PHP é uma linguagem de programação de tipagem dinâmica, o que significa que você não precisa declarar explicitamente o tipo de uma variável. O PHP automaticamente converte o tipo de dados dependendo do contexto em que a variável está sendo usada. Vamos explorar como declarar variáveis e os tipos de dados disponíveis em PHP.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Declaração de Variáveis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 PHP, uma variável é declarada usando o símbolo $ seguido pelo nome da variável. Aqui está um exemplo básico de declaração de variáveis: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$nome = "João";   // Variável do tipo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$idade = 25;      // Variável do tipo inteiro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$altura = 1.75;   // Variável do tipo float (ponto flutuante)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$casado = false;  // Variável do tipo booleano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Regras para Nomes de Variáveis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Devem começar com uma letra ou sublinhado (_).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Podem conter letras, números e sublinhados.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Diferenciam maiúsculas de minúsculas ($nome e $Nome são variáveis diferentes).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1. String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string é uma sequência de caracteres.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$texto = "Olá, Mundo!";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2. Inteiro (Integer)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número inteiro sem ponto decimal.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$numero = 123;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3. Float (Ponto Flutuante)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número com ponto decimal.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$preco = 19.99;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4. Booleano (Boolean)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 ser true ou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$verdadeiro = true;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$falso = false;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78"/>
              <a:t>5. Array</a:t>
            </a:r>
            <a:endParaRPr sz="59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78"/>
              <a:t>Uma coleção de valores. Pode ser indexada ou associativa.</a:t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78"/>
              <a:t>Array indexado:</a:t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78"/>
              <a:t>&lt;?php</a:t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78"/>
              <a:t>    $frutas = array("Maçã", "Banana", "Laranja");</a:t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78"/>
              <a:t>?&gt;</a:t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78"/>
              <a:t>Array associativo:</a:t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78"/>
              <a:t>&lt;?php</a:t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78"/>
              <a:t>    $idades = array("João" =&gt; 25, "Maria" =&gt; 30, "José" =&gt; 35);</a:t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778"/>
              <a:t>?&gt;</a:t>
            </a:r>
            <a:endParaRPr sz="477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pt-BR"/>
              <a:t>Introdução ao PHP e 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18"/>
              <a:t>6. Objeto (Object)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Uma instância de uma classe. PHP é uma linguagem orientada a objetos.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&lt;?php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    class Pessoa {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        public $nome;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        public $idade;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    }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    $pessoa = new Pessoa();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    $pessoa-&gt;nome = "Ana";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    $pessoa-&gt;idade = 28;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18"/>
              <a:t>?&gt;</a:t>
            </a:r>
            <a:endParaRPr sz="39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7. NULL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variável sem valor.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$variavel = NULL;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Tipos de Dados em PHP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7"/>
              <a:t>Conversão de Tipos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Em PHP, você pode converter explicitamente o tipo de uma variável usando casting. Aqui estão alguns exemplos: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&lt;?php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    $var = "123";       // String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    $numero = (int)$var; // Converte para inteiro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    $var = 123.45;      // Float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    $inteiro = (int)$var; // Converte para inteiro (truncando o decimal)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    $var = 0;           // Inteiro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    $booleano = (bool)$var; // Converte para booleano (false)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    $var = "123.45";    // String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    $float = (float)$var; // Converte para float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7"/>
              <a:t>?&gt;</a:t>
            </a:r>
            <a:endParaRPr sz="3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e Expressões em PHP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Definição de Operadores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Operadores são símbolos especiais usados em expressões para realizar operações sobre variáveis e valores. Eles são fundamentais para manipular dados e realizar cálculos em qualquer linguagem de programação, incluindo PHP.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Tipos de Operadores em PHP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Os operadores em PHP podem ser categorizados em vários tipos, cada um com seu próprio propósito e uso: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operadores em PHP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Operadores aritméticos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Adição (+)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Subtração (-)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Multiplicação (*)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Divisão (/)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Módulo (%)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Exponenciação (**)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https://github.com/ifcweto/ifc/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operadores em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Operadores de atri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Atribuição com módulo (%=)</a:t>
            </a:r>
            <a:r>
              <a:rPr lang="pt-BR" sz="1700"/>
              <a:t>buição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Atribuição simples (=)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Atribuição com adição (+=)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Atribuição com subtração (-=)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Atribuição com multiplicação (*=)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Atribuição com divisão (/=)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SESSION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Em PHP, uma sessão (session) é usada para armazenar informações sobre o usuário de maneira persistente enquanto ele navega por diferentes páginas de um site. Isso é útil porque o protocolo HTTP é sem estado, o que significa que cada requisição do navegador ao servidor é independente das outras. Sem uma sessão, o servidor não teria como lembrar do usuário entre as requisições.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302"/>
              <a:t>Principais usos de sessões em PHP: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pt-BR" sz="1302"/>
              <a:t>Autenticação de Usuário: </a:t>
            </a:r>
            <a:r>
              <a:rPr lang="pt-BR" sz="1302"/>
              <a:t>Sessões são comumente usadas para manter os usuários logados em um site. Após o login, as informações do usuário, como seu ID, podem ser armazenadas na sessão para que o site possa identificar o usuário em cada página que ele visita.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pt-BR" sz="1302"/>
              <a:t>Armazenamento Temporário de Dados</a:t>
            </a:r>
            <a:r>
              <a:rPr lang="pt-BR" sz="1302"/>
              <a:t>: Você pode usar sessões para armazenar dados temporários que precisam ser acessados em várias páginas, como carrinhos de compras em um site de e-commerce.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pt-BR" sz="1302"/>
              <a:t>Personalização de Experiência:</a:t>
            </a:r>
            <a:r>
              <a:rPr lang="pt-BR" sz="1302"/>
              <a:t> Sessões podem armazenar preferências do usuário, como idioma ou tema escolhido, para personalizar a experiência de navegação.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funcionam as sessões em PHP: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Iniciar a Sessão: Você precisa iniciar a sessão no começo de cada script usando </a:t>
            </a:r>
            <a:r>
              <a:rPr b="1" lang="pt-BR"/>
              <a:t>session_start().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Definir Valores na Sessão: Para armazenar informações na sessão, você pode usar a superglobal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$_SESSION['username'] = 'user123';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Acessar Dados da Sessão: Em páginas subsequentes, você pode acessar os dados armazenados na sessão da mesma forma.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echo $_SESSION['username'];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operadores em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34"/>
              <a:t>Operadores de comparação</a:t>
            </a:r>
            <a:endParaRPr sz="3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37"/>
              <a:t>Igualdade (==)</a:t>
            </a:r>
            <a:endParaRPr sz="27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37"/>
              <a:t>Identidade (===)</a:t>
            </a:r>
            <a:endParaRPr sz="27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37"/>
              <a:t>Diferente (!=)</a:t>
            </a:r>
            <a:endParaRPr sz="27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37"/>
              <a:t>Não idêntico (!==)</a:t>
            </a:r>
            <a:endParaRPr sz="27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37"/>
              <a:t>Menor que (&lt;)</a:t>
            </a:r>
            <a:endParaRPr sz="27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37"/>
              <a:t>Maior que (&gt;)</a:t>
            </a:r>
            <a:endParaRPr sz="27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37"/>
              <a:t>Menor ou igual (&lt;=)</a:t>
            </a:r>
            <a:endParaRPr sz="27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37"/>
              <a:t>Maior ou igual (&gt;=)</a:t>
            </a:r>
            <a:endParaRPr sz="27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737"/>
              <a:t>Spaceship (&lt;=&gt;)</a:t>
            </a:r>
            <a:endParaRPr sz="273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Instalação do Ambiente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2372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Importância de um ambiente de desenvolvimento local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Visão geral do WAMP (Windows, Apache, MySQL, PHP)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operadores em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Operadores Lógicos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 lógico (&amp;&amp; ou and)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 lógico (|| ou 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lógico (!)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operadores em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Operadores de Incremento/Decremento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Incremento (++)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Decremento (--)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operadores em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Operadores de String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Concatenar (.)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Atribuição com concatenação (.=)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Download e Instalação do WAMP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Acesso ao site oficial do WAMP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https://sourceforge.net/projects/wampserver/files/latest/download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Download da versão correta do WAMP (32-bit ou 64-bit)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Passos para a instalação do WAMP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XAMPP (Windows e Linux)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MAMP (MacOS)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LAMP (Linux)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Básica do PHP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Estrutura básica de um script PHP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Variáveis e Tipos de Dados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Operadores e Expressões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Script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Tag de Abertura e Fechamento do 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// Código PHP vai aqui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2. Declaração de Variáveis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$mensagem = "Olá, Mundo!";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Script PHP	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Impressão de Dados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echo "Olá, Mundo!";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print "Olá, Mundo!";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4. Comentários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// Este é um comentário de uma linha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# Este também é um comentário de uma linha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Script PHP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Estruturas de Controle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PHP suporta estruturas de controle como if, else, while, for, entre outras.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$num = 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if ($num &gt; 5)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echo "$num é maior que 5";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echo "$num não é maior que 5";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 Script PHP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condicional: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$num = 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if ($num &gt; 5)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echo "$num é maior que 5";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echo "$num não é maior que 5";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