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12/02/2014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12/02/2014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12/02/2014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12/02/2014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</a:t>
                      </a: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45224"/>
            <a:ext cx="792088" cy="76336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endCxn id="13" idx="2"/>
          </p:cNvCxnSpPr>
          <p:nvPr/>
        </p:nvCxnSpPr>
        <p:spPr>
          <a:xfrm flipH="1" flipV="1">
            <a:off x="4373978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des articles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E</a:t>
            </a:r>
            <a:r>
              <a:rPr lang="fr-FR" sz="2800" dirty="0" smtClean="0">
                <a:solidFill>
                  <a:schemeClr val="tx1"/>
                </a:solidFill>
              </a:rPr>
              <a:t>diter son profil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96952"/>
            <a:ext cx="1985437" cy="1913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13379"/>
            <a:ext cx="3174603" cy="2577778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645</Words>
  <Application>Microsoft Office PowerPoint</Application>
  <PresentationFormat>Affichage à l'écran (4:3)</PresentationFormat>
  <Paragraphs>145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27</cp:revision>
  <dcterms:created xsi:type="dcterms:W3CDTF">2014-02-11T17:59:27Z</dcterms:created>
  <dcterms:modified xsi:type="dcterms:W3CDTF">2014-02-12T20:49:58Z</dcterms:modified>
</cp:coreProperties>
</file>