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4660"/>
  </p:normalViewPr>
  <p:slideViewPr>
    <p:cSldViewPr>
      <p:cViewPr varScale="1">
        <p:scale>
          <a:sx n="87" d="100"/>
          <a:sy n="87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11/02/2014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11/02/2014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11/02/2014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11/02/2014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11/02/2014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11/02/2014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E</a:t>
            </a:r>
            <a:r>
              <a:rPr lang="fr-FR" sz="2800" dirty="0" smtClean="0">
                <a:solidFill>
                  <a:schemeClr val="tx1"/>
                </a:solidFill>
              </a:rPr>
              <a:t>diter son profil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96952"/>
            <a:ext cx="1985437" cy="1913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13379"/>
            <a:ext cx="3174603" cy="2577778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495</Words>
  <Application>Microsoft Office PowerPoint</Application>
  <PresentationFormat>Affichage à l'écran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18</cp:revision>
  <dcterms:created xsi:type="dcterms:W3CDTF">2014-02-11T17:59:27Z</dcterms:created>
  <dcterms:modified xsi:type="dcterms:W3CDTF">2014-02-11T20:54:51Z</dcterms:modified>
</cp:coreProperties>
</file>