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6" r:id="rId17"/>
    <p:sldId id="278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17/02/2014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17/02/2014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17/02/2014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17/02/2014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17/02/2014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17/02/2014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17/02/2014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17/02/2014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" name="Espace réservé du pied de page 8"/>
          <p:cNvSpPr txBox="1">
            <a:spLocks/>
          </p:cNvSpPr>
          <p:nvPr/>
        </p:nvSpPr>
        <p:spPr>
          <a:xfrm>
            <a:off x="2843808" y="5154555"/>
            <a:ext cx="3456384" cy="115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Leonardo Alarcon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Miguel Morales </a:t>
            </a:r>
            <a:r>
              <a:rPr lang="fr-FR" dirty="0" err="1">
                <a:solidFill>
                  <a:schemeClr val="tx1"/>
                </a:solidFill>
              </a:rPr>
              <a:t>M</a:t>
            </a:r>
            <a:r>
              <a:rPr lang="fr-FR" dirty="0" err="1" smtClean="0">
                <a:solidFill>
                  <a:schemeClr val="tx1"/>
                </a:solidFill>
              </a:rPr>
              <a:t>arkez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Gildas Le Coq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90287"/>
              </p:ext>
            </p:extLst>
          </p:nvPr>
        </p:nvGraphicFramePr>
        <p:xfrm>
          <a:off x="1619672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7252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ouble flèche horizontale 7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2226"/>
              </p:ext>
            </p:extLst>
          </p:nvPr>
        </p:nvGraphicFramePr>
        <p:xfrm>
          <a:off x="1187624" y="2608382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4" y="3056076"/>
            <a:ext cx="3572374" cy="2029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0390"/>
              </p:ext>
            </p:extLst>
          </p:nvPr>
        </p:nvGraphicFramePr>
        <p:xfrm>
          <a:off x="1691680" y="3079156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27" y="3212976"/>
            <a:ext cx="3553321" cy="1781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Chaque model à son service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=&gt; contrôleur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167"/>
              </p:ext>
            </p:extLst>
          </p:nvPr>
        </p:nvGraphicFramePr>
        <p:xfrm>
          <a:off x="4067944" y="2947814"/>
          <a:ext cx="39841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41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closeConnection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List&lt;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listAll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…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4" idx="3"/>
          </p:cNvCxnSpPr>
          <p:nvPr/>
        </p:nvCxnSpPr>
        <p:spPr>
          <a:xfrm>
            <a:off x="3091769" y="4441312"/>
            <a:ext cx="976175" cy="931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91768" y="4441312"/>
            <a:ext cx="976176" cy="571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74984" y="4441312"/>
            <a:ext cx="992960" cy="211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99781" y="4293096"/>
            <a:ext cx="976175" cy="148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3091769" y="3861048"/>
            <a:ext cx="976175" cy="580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083376" y="3501008"/>
            <a:ext cx="992580" cy="940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099781" y="3140968"/>
            <a:ext cx="976175" cy="13003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074984" y="4480734"/>
            <a:ext cx="1000972" cy="1260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Les données sont affichées sur les pages web =&gt; La vue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474963" cy="2224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174846" y="4212516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nouvelAdherent.jsp</a:t>
            </a:r>
            <a:endParaRPr lang="fr-FR" b="1" dirty="0"/>
          </a:p>
        </p:txBody>
      </p:sp>
      <p:sp>
        <p:nvSpPr>
          <p:cNvPr id="13" name="Double flèche horizontale 12"/>
          <p:cNvSpPr/>
          <p:nvPr/>
        </p:nvSpPr>
        <p:spPr>
          <a:xfrm>
            <a:off x="2112420" y="4218331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Scenario:</a:t>
            </a:r>
            <a:r>
              <a:rPr lang="fr-FR" dirty="0" err="1" smtClean="0">
                <a:solidFill>
                  <a:schemeClr val="tx1"/>
                </a:solidFill>
              </a:rPr>
              <a:t>Login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07504" y="2204864"/>
            <a:ext cx="288032" cy="612068"/>
            <a:chOff x="395536" y="2492896"/>
            <a:chExt cx="576064" cy="1368152"/>
          </a:xfrm>
        </p:grpSpPr>
        <p:sp>
          <p:nvSpPr>
            <p:cNvPr id="15" name="Émoticône 14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15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" name="Connecteur droit 6"/>
          <p:cNvCxnSpPr/>
          <p:nvPr/>
        </p:nvCxnSpPr>
        <p:spPr>
          <a:xfrm>
            <a:off x="233518" y="2924936"/>
            <a:ext cx="0" cy="3096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3568" y="2629479"/>
            <a:ext cx="936104" cy="273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42619" y="2924936"/>
            <a:ext cx="0" cy="3096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4817278" y="3193685"/>
            <a:ext cx="1122" cy="2395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8775467" y="2947451"/>
            <a:ext cx="22502" cy="2641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24" y="2532389"/>
            <a:ext cx="509572" cy="491091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30382" y="1933247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Adherent</a:t>
            </a:r>
            <a:endParaRPr lang="fr-FR" sz="1100" dirty="0"/>
          </a:p>
        </p:txBody>
      </p:sp>
      <p:sp>
        <p:nvSpPr>
          <p:cNvPr id="50" name="Rectangle 49"/>
          <p:cNvSpPr/>
          <p:nvPr/>
        </p:nvSpPr>
        <p:spPr>
          <a:xfrm>
            <a:off x="3275856" y="2619544"/>
            <a:ext cx="936104" cy="273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(servlet)</a:t>
            </a:r>
          </a:p>
          <a:p>
            <a:pPr algn="ctr"/>
            <a:r>
              <a:rPr lang="fr-FR" sz="1000" dirty="0"/>
              <a:t>L</a:t>
            </a:r>
            <a:r>
              <a:rPr lang="fr-FR" sz="1000" dirty="0" smtClean="0"/>
              <a:t>ogin</a:t>
            </a:r>
            <a:endParaRPr lang="fr-FR" sz="1000" dirty="0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694402" y="2893364"/>
            <a:ext cx="13503" cy="3127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79712" y="2630328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</a:t>
            </a:r>
            <a:r>
              <a:rPr lang="fr-FR" sz="1000" dirty="0" err="1" smtClean="0"/>
              <a:t>ontroleur</a:t>
            </a:r>
            <a:endParaRPr lang="fr-FR" sz="1000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2425261" y="2904148"/>
            <a:ext cx="0" cy="3117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79512" y="3021410"/>
            <a:ext cx="144016" cy="29278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1061610" y="3021410"/>
            <a:ext cx="126014" cy="292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2369057" y="3044497"/>
            <a:ext cx="126014" cy="24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3635896" y="3060773"/>
            <a:ext cx="94510" cy="2888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4359222" y="2924936"/>
            <a:ext cx="936104" cy="273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as:Adherent</a:t>
            </a:r>
            <a:endParaRPr lang="fr-FR" sz="1000" dirty="0" smtClean="0"/>
          </a:p>
          <a:p>
            <a:pPr algn="ctr"/>
            <a:r>
              <a:rPr lang="fr-FR" sz="1000" dirty="0" smtClean="0"/>
              <a:t>Service</a:t>
            </a:r>
            <a:endParaRPr lang="fr-FR" sz="1000" dirty="0"/>
          </a:p>
        </p:txBody>
      </p:sp>
      <p:cxnSp>
        <p:nvCxnSpPr>
          <p:cNvPr id="129" name="Connecteur droit avec flèche 128"/>
          <p:cNvCxnSpPr/>
          <p:nvPr/>
        </p:nvCxnSpPr>
        <p:spPr>
          <a:xfrm>
            <a:off x="233518" y="3212976"/>
            <a:ext cx="909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294685" y="296675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</a:t>
            </a:r>
            <a:r>
              <a:rPr lang="fr-FR" sz="1000" dirty="0" smtClean="0"/>
              <a:t>ogin ‘toto’</a:t>
            </a:r>
            <a:endParaRPr lang="fr-FR" sz="1000" dirty="0"/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1142619" y="3212976"/>
            <a:ext cx="1282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1374805" y="296675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login=toto</a:t>
            </a:r>
            <a:endParaRPr lang="fr-FR" sz="1000" dirty="0"/>
          </a:p>
        </p:txBody>
      </p:sp>
      <p:cxnSp>
        <p:nvCxnSpPr>
          <p:cNvPr id="133" name="Connecteur droit avec flèche 132"/>
          <p:cNvCxnSpPr/>
          <p:nvPr/>
        </p:nvCxnSpPr>
        <p:spPr>
          <a:xfrm>
            <a:off x="2411760" y="3212976"/>
            <a:ext cx="1282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3986710" y="325478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</a:t>
            </a:r>
            <a:r>
              <a:rPr lang="fr-FR" sz="1000" dirty="0" smtClean="0"/>
              <a:t>s = new ()</a:t>
            </a:r>
            <a:endParaRPr lang="fr-FR" sz="10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860032" y="32849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find</a:t>
            </a:r>
            <a:r>
              <a:rPr lang="fr-FR" sz="1000" dirty="0" smtClean="0"/>
              <a:t>(toto)</a:t>
            </a:r>
            <a:endParaRPr lang="fr-FR" sz="1000" dirty="0"/>
          </a:p>
        </p:txBody>
      </p:sp>
      <p:cxnSp>
        <p:nvCxnSpPr>
          <p:cNvPr id="140" name="Connecteur droit avec flèche 139"/>
          <p:cNvCxnSpPr/>
          <p:nvPr/>
        </p:nvCxnSpPr>
        <p:spPr>
          <a:xfrm>
            <a:off x="6221771" y="3573016"/>
            <a:ext cx="2598701" cy="168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6915579" y="328498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</a:t>
            </a:r>
            <a:r>
              <a:rPr lang="fr-FR" sz="1000" dirty="0" smtClean="0"/>
              <a:t>elect </a:t>
            </a:r>
            <a:r>
              <a:rPr lang="fr-FR" sz="1000" dirty="0" err="1" smtClean="0"/>
              <a:t>adh</a:t>
            </a:r>
            <a:r>
              <a:rPr lang="fr-FR" sz="1000" dirty="0" smtClean="0"/>
              <a:t> </a:t>
            </a:r>
            <a:r>
              <a:rPr lang="fr-FR" sz="1000" dirty="0" err="1" smtClean="0"/>
              <a:t>from</a:t>
            </a:r>
            <a:r>
              <a:rPr lang="fr-FR" sz="1000" dirty="0" smtClean="0"/>
              <a:t> …</a:t>
            </a:r>
            <a:endParaRPr lang="fr-FR" sz="10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487060" y="2966755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Demande de login</a:t>
            </a:r>
            <a:endParaRPr lang="fr-FR" sz="10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6933212" y="3573016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i</a:t>
            </a:r>
            <a:r>
              <a:rPr lang="fr-FR" sz="1000" dirty="0" err="1" smtClean="0"/>
              <a:t>d,nom,prenom</a:t>
            </a:r>
            <a:r>
              <a:rPr lang="fr-FR" sz="1000" dirty="0" smtClean="0"/>
              <a:t>…</a:t>
            </a:r>
            <a:endParaRPr lang="fr-FR" sz="10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5199880" y="4694947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adh</a:t>
            </a:r>
            <a:endParaRPr lang="fr-FR" sz="1000" dirty="0"/>
          </a:p>
        </p:txBody>
      </p:sp>
      <p:sp>
        <p:nvSpPr>
          <p:cNvPr id="149" name="Rectangle 148"/>
          <p:cNvSpPr/>
          <p:nvPr/>
        </p:nvSpPr>
        <p:spPr>
          <a:xfrm>
            <a:off x="4755393" y="3377897"/>
            <a:ext cx="104639" cy="1600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7704348" y="4278884"/>
            <a:ext cx="0" cy="1310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236296" y="4005064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adh:Adherent</a:t>
            </a:r>
            <a:endParaRPr lang="fr-FR" sz="1000" dirty="0"/>
          </a:p>
        </p:txBody>
      </p:sp>
      <p:sp>
        <p:nvSpPr>
          <p:cNvPr id="150" name="Rectangle 149"/>
          <p:cNvSpPr/>
          <p:nvPr/>
        </p:nvSpPr>
        <p:spPr>
          <a:xfrm>
            <a:off x="7654410" y="4602033"/>
            <a:ext cx="109206" cy="3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580112" y="2651124"/>
            <a:ext cx="1080120" cy="273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:</a:t>
            </a:r>
            <a:r>
              <a:rPr lang="fr-FR" sz="1000" dirty="0" err="1" smtClean="0"/>
              <a:t>EntityManager</a:t>
            </a:r>
            <a:endParaRPr lang="fr-FR" sz="1000" dirty="0"/>
          </a:p>
        </p:txBody>
      </p:sp>
      <p:cxnSp>
        <p:nvCxnSpPr>
          <p:cNvPr id="65" name="Connecteur droit 64"/>
          <p:cNvCxnSpPr/>
          <p:nvPr/>
        </p:nvCxnSpPr>
        <p:spPr>
          <a:xfrm>
            <a:off x="6120172" y="2914862"/>
            <a:ext cx="22502" cy="2674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079666" y="3429000"/>
            <a:ext cx="142105" cy="1505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 droit avec flèche 151"/>
          <p:cNvCxnSpPr/>
          <p:nvPr/>
        </p:nvCxnSpPr>
        <p:spPr>
          <a:xfrm flipH="1">
            <a:off x="2487060" y="5775975"/>
            <a:ext cx="1256849" cy="9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2699792" y="5529754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p</a:t>
            </a:r>
            <a:r>
              <a:rPr lang="fr-FR" sz="1000" dirty="0" smtClean="0"/>
              <a:t>age=accueil</a:t>
            </a:r>
            <a:endParaRPr lang="fr-FR" sz="1000" dirty="0"/>
          </a:p>
        </p:txBody>
      </p:sp>
      <p:cxnSp>
        <p:nvCxnSpPr>
          <p:cNvPr id="154" name="Connecteur droit avec flèche 153"/>
          <p:cNvCxnSpPr/>
          <p:nvPr/>
        </p:nvCxnSpPr>
        <p:spPr>
          <a:xfrm flipH="1">
            <a:off x="1187624" y="5785464"/>
            <a:ext cx="1256849" cy="9489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1259632" y="5559043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Affichage accueil</a:t>
            </a:r>
            <a:endParaRPr lang="fr-FR" sz="1000" dirty="0"/>
          </a:p>
        </p:txBody>
      </p:sp>
      <p:cxnSp>
        <p:nvCxnSpPr>
          <p:cNvPr id="156" name="Connecteur droit 155"/>
          <p:cNvCxnSpPr/>
          <p:nvPr/>
        </p:nvCxnSpPr>
        <p:spPr>
          <a:xfrm flipV="1">
            <a:off x="4098407" y="5107250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 flipH="1">
            <a:off x="3707904" y="5676258"/>
            <a:ext cx="390926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4104289" y="5128155"/>
            <a:ext cx="659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Création </a:t>
            </a:r>
          </a:p>
          <a:p>
            <a:r>
              <a:rPr lang="fr-FR" sz="1000" dirty="0" smtClean="0"/>
              <a:t>d’une </a:t>
            </a:r>
          </a:p>
          <a:p>
            <a:r>
              <a:rPr lang="fr-FR" sz="1000" dirty="0" smtClean="0"/>
              <a:t>session</a:t>
            </a:r>
            <a:endParaRPr lang="fr-FR" sz="1000" dirty="0"/>
          </a:p>
        </p:txBody>
      </p:sp>
      <p:cxnSp>
        <p:nvCxnSpPr>
          <p:cNvPr id="159" name="Connecteur droit 158"/>
          <p:cNvCxnSpPr/>
          <p:nvPr/>
        </p:nvCxnSpPr>
        <p:spPr>
          <a:xfrm>
            <a:off x="3730406" y="5107250"/>
            <a:ext cx="36800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H="1">
            <a:off x="6221771" y="3789040"/>
            <a:ext cx="255994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>
            <a:off x="4807712" y="3514370"/>
            <a:ext cx="1271954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6130744" y="4478923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a</a:t>
            </a:r>
            <a:r>
              <a:rPr lang="fr-FR" sz="1000" dirty="0" err="1" smtClean="0"/>
              <a:t>dh</a:t>
            </a:r>
            <a:r>
              <a:rPr lang="fr-FR" sz="1000" dirty="0" smtClean="0"/>
              <a:t>=new (</a:t>
            </a:r>
            <a:r>
              <a:rPr lang="fr-FR" sz="1000" dirty="0" err="1" smtClean="0"/>
              <a:t>nom,prenom</a:t>
            </a:r>
            <a:r>
              <a:rPr lang="fr-FR" sz="1000" dirty="0" smtClean="0"/>
              <a:t>,.)</a:t>
            </a:r>
            <a:endParaRPr lang="fr-FR" sz="1000" dirty="0"/>
          </a:p>
        </p:txBody>
      </p:sp>
      <p:cxnSp>
        <p:nvCxnSpPr>
          <p:cNvPr id="168" name="Connecteur droit avec flèche 167"/>
          <p:cNvCxnSpPr/>
          <p:nvPr/>
        </p:nvCxnSpPr>
        <p:spPr>
          <a:xfrm>
            <a:off x="3730406" y="3501008"/>
            <a:ext cx="10968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4053381" y="473255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adh</a:t>
            </a:r>
            <a:endParaRPr lang="fr-FR" sz="1000" dirty="0"/>
          </a:p>
        </p:txBody>
      </p:sp>
      <p:cxnSp>
        <p:nvCxnSpPr>
          <p:cNvPr id="170" name="Connecteur droit avec flèche 169"/>
          <p:cNvCxnSpPr/>
          <p:nvPr/>
        </p:nvCxnSpPr>
        <p:spPr>
          <a:xfrm flipH="1">
            <a:off x="3743909" y="4941168"/>
            <a:ext cx="112175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/>
          <p:nvPr/>
        </p:nvCxnSpPr>
        <p:spPr>
          <a:xfrm>
            <a:off x="6134627" y="4725144"/>
            <a:ext cx="1519783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/>
          <p:nvPr/>
        </p:nvCxnSpPr>
        <p:spPr>
          <a:xfrm flipH="1">
            <a:off x="4817278" y="4941168"/>
            <a:ext cx="1313466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ZoneTexte 185"/>
          <p:cNvSpPr txBox="1"/>
          <p:nvPr/>
        </p:nvSpPr>
        <p:spPr>
          <a:xfrm>
            <a:off x="6625413" y="4687961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adh</a:t>
            </a:r>
            <a:endParaRPr lang="fr-FR" sz="1000" dirty="0"/>
          </a:p>
        </p:txBody>
      </p:sp>
      <p:cxnSp>
        <p:nvCxnSpPr>
          <p:cNvPr id="187" name="Connecteur droit avec flèche 186"/>
          <p:cNvCxnSpPr/>
          <p:nvPr/>
        </p:nvCxnSpPr>
        <p:spPr>
          <a:xfrm flipH="1">
            <a:off x="6242811" y="4898449"/>
            <a:ext cx="1313466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2357754" y="5661248"/>
            <a:ext cx="126014" cy="24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840760" cy="17526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Scenario </a:t>
            </a:r>
            <a:r>
              <a:rPr lang="fr-FR" dirty="0" smtClean="0">
                <a:solidFill>
                  <a:schemeClr val="tx1"/>
                </a:solidFill>
              </a:rPr>
              <a:t>:Affichage du catalogue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107504" y="2204864"/>
            <a:ext cx="288032" cy="612068"/>
            <a:chOff x="395536" y="2492896"/>
            <a:chExt cx="576064" cy="1368152"/>
          </a:xfrm>
        </p:grpSpPr>
        <p:sp>
          <p:nvSpPr>
            <p:cNvPr id="51" name="Émoticône 50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>
              <a:stCxn id="51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56" name="Connecteur droit 55"/>
          <p:cNvCxnSpPr/>
          <p:nvPr/>
        </p:nvCxnSpPr>
        <p:spPr>
          <a:xfrm>
            <a:off x="233518" y="2924936"/>
            <a:ext cx="0" cy="3096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3568" y="2629479"/>
            <a:ext cx="936104" cy="273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cxnSp>
        <p:nvCxnSpPr>
          <p:cNvPr id="58" name="Connecteur droit 57"/>
          <p:cNvCxnSpPr/>
          <p:nvPr/>
        </p:nvCxnSpPr>
        <p:spPr>
          <a:xfrm>
            <a:off x="1142619" y="2924936"/>
            <a:ext cx="0" cy="3096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817278" y="3193685"/>
            <a:ext cx="1122" cy="2395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775467" y="2947451"/>
            <a:ext cx="22502" cy="2641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24" y="2532389"/>
            <a:ext cx="509572" cy="491091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-30382" y="1933247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Adherent</a:t>
            </a:r>
            <a:endParaRPr lang="fr-FR" sz="1100" dirty="0"/>
          </a:p>
        </p:txBody>
      </p:sp>
      <p:sp>
        <p:nvSpPr>
          <p:cNvPr id="65" name="Rectangle 64"/>
          <p:cNvSpPr/>
          <p:nvPr/>
        </p:nvSpPr>
        <p:spPr>
          <a:xfrm>
            <a:off x="1979712" y="2630328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C</a:t>
            </a:r>
            <a:r>
              <a:rPr lang="fr-FR" sz="1000" dirty="0" err="1" smtClean="0"/>
              <a:t>ontroleur</a:t>
            </a:r>
            <a:endParaRPr lang="fr-FR" sz="1000" dirty="0"/>
          </a:p>
        </p:txBody>
      </p:sp>
      <p:cxnSp>
        <p:nvCxnSpPr>
          <p:cNvPr id="66" name="Connecteur droit 65"/>
          <p:cNvCxnSpPr/>
          <p:nvPr/>
        </p:nvCxnSpPr>
        <p:spPr>
          <a:xfrm>
            <a:off x="2425261" y="2904148"/>
            <a:ext cx="0" cy="3117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79512" y="3021410"/>
            <a:ext cx="144016" cy="29278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061610" y="3021410"/>
            <a:ext cx="126014" cy="292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2369057" y="3061845"/>
            <a:ext cx="126014" cy="29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4359222" y="2924936"/>
            <a:ext cx="936104" cy="273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as:Article</a:t>
            </a:r>
            <a:endParaRPr lang="fr-FR" sz="1000" dirty="0" smtClean="0"/>
          </a:p>
          <a:p>
            <a:pPr algn="ctr"/>
            <a:r>
              <a:rPr lang="fr-FR" sz="1000" dirty="0" smtClean="0"/>
              <a:t>Service</a:t>
            </a:r>
            <a:endParaRPr lang="fr-FR" sz="1000" dirty="0"/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233518" y="3212976"/>
            <a:ext cx="909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350790" y="285293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Affichage</a:t>
            </a:r>
          </a:p>
          <a:p>
            <a:r>
              <a:rPr lang="fr-FR" sz="1000" dirty="0" smtClean="0"/>
              <a:t>catalogue</a:t>
            </a:r>
            <a:endParaRPr lang="fr-FR" sz="1000" dirty="0"/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1142619" y="3212976"/>
            <a:ext cx="1282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259632" y="29667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Page=catalogue</a:t>
            </a:r>
            <a:endParaRPr lang="fr-FR" sz="1000" dirty="0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411760" y="3212976"/>
            <a:ext cx="1282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986710" y="325478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</a:t>
            </a:r>
            <a:r>
              <a:rPr lang="fr-FR" sz="1000" dirty="0" smtClean="0"/>
              <a:t>s = new ()</a:t>
            </a:r>
            <a:endParaRPr lang="fr-FR" sz="1000" dirty="0"/>
          </a:p>
        </p:txBody>
      </p:sp>
      <p:sp>
        <p:nvSpPr>
          <p:cNvPr id="78" name="ZoneTexte 77"/>
          <p:cNvSpPr txBox="1"/>
          <p:nvPr/>
        </p:nvSpPr>
        <p:spPr>
          <a:xfrm>
            <a:off x="4860032" y="328498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listAll</a:t>
            </a:r>
            <a:r>
              <a:rPr lang="fr-FR" sz="1000" dirty="0" smtClean="0"/>
              <a:t>()</a:t>
            </a:r>
            <a:endParaRPr lang="fr-FR" sz="1000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6221771" y="3573016"/>
            <a:ext cx="2598701" cy="168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7005347" y="3284984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</a:t>
            </a:r>
            <a:r>
              <a:rPr lang="fr-FR" sz="1000" dirty="0" smtClean="0"/>
              <a:t>elect </a:t>
            </a:r>
            <a:r>
              <a:rPr lang="fr-FR" sz="1000" dirty="0" err="1" smtClean="0"/>
              <a:t>ar</a:t>
            </a:r>
            <a:r>
              <a:rPr lang="fr-FR" sz="1000" dirty="0" smtClean="0"/>
              <a:t> </a:t>
            </a:r>
            <a:r>
              <a:rPr lang="fr-FR" sz="1000" dirty="0" err="1" smtClean="0"/>
              <a:t>from</a:t>
            </a:r>
            <a:r>
              <a:rPr lang="fr-FR" sz="1000" dirty="0" smtClean="0"/>
              <a:t> …</a:t>
            </a:r>
            <a:endParaRPr lang="fr-FR" sz="1000" dirty="0"/>
          </a:p>
        </p:txBody>
      </p:sp>
      <p:sp>
        <p:nvSpPr>
          <p:cNvPr id="81" name="ZoneTexte 80"/>
          <p:cNvSpPr txBox="1"/>
          <p:nvPr/>
        </p:nvSpPr>
        <p:spPr>
          <a:xfrm>
            <a:off x="2411760" y="296675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Demande  catalogue</a:t>
            </a:r>
            <a:endParaRPr lang="fr-FR" sz="10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861204" y="357301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code,nom,prix,stock</a:t>
            </a:r>
            <a:endParaRPr lang="fr-FR" sz="1000" dirty="0"/>
          </a:p>
        </p:txBody>
      </p:sp>
      <p:sp>
        <p:nvSpPr>
          <p:cNvPr id="83" name="ZoneTexte 82"/>
          <p:cNvSpPr txBox="1"/>
          <p:nvPr/>
        </p:nvSpPr>
        <p:spPr>
          <a:xfrm>
            <a:off x="5076056" y="491097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List&lt;Article&gt;</a:t>
            </a:r>
            <a:endParaRPr lang="fr-FR" sz="1000" dirty="0"/>
          </a:p>
        </p:txBody>
      </p:sp>
      <p:sp>
        <p:nvSpPr>
          <p:cNvPr id="84" name="Rectangle 83"/>
          <p:cNvSpPr/>
          <p:nvPr/>
        </p:nvSpPr>
        <p:spPr>
          <a:xfrm>
            <a:off x="4755393" y="3377896"/>
            <a:ext cx="104639" cy="186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7704348" y="4278884"/>
            <a:ext cx="0" cy="1310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236296" y="4221088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ar:Article</a:t>
            </a:r>
            <a:endParaRPr lang="fr-FR" sz="1000" dirty="0"/>
          </a:p>
        </p:txBody>
      </p:sp>
      <p:sp>
        <p:nvSpPr>
          <p:cNvPr id="87" name="Rectangle 86"/>
          <p:cNvSpPr/>
          <p:nvPr/>
        </p:nvSpPr>
        <p:spPr>
          <a:xfrm>
            <a:off x="7654410" y="4818057"/>
            <a:ext cx="109206" cy="3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580112" y="2651124"/>
            <a:ext cx="1080120" cy="273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:</a:t>
            </a:r>
            <a:r>
              <a:rPr lang="fr-FR" sz="1000" dirty="0" err="1" smtClean="0"/>
              <a:t>EntityManager</a:t>
            </a:r>
            <a:endParaRPr lang="fr-FR" sz="1000" dirty="0"/>
          </a:p>
        </p:txBody>
      </p:sp>
      <p:cxnSp>
        <p:nvCxnSpPr>
          <p:cNvPr id="89" name="Connecteur droit 88"/>
          <p:cNvCxnSpPr/>
          <p:nvPr/>
        </p:nvCxnSpPr>
        <p:spPr>
          <a:xfrm>
            <a:off x="6120172" y="2914862"/>
            <a:ext cx="22502" cy="2674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079666" y="3429000"/>
            <a:ext cx="142105" cy="1872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187624" y="5281408"/>
            <a:ext cx="1256849" cy="9489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6221771" y="3819237"/>
            <a:ext cx="255994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4807712" y="3514370"/>
            <a:ext cx="1271954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326437" y="4694947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ar</a:t>
            </a:r>
            <a:r>
              <a:rPr lang="fr-FR" sz="1000" dirty="0" smtClean="0"/>
              <a:t>=new (</a:t>
            </a:r>
            <a:r>
              <a:rPr lang="fr-FR" sz="1000" dirty="0" err="1" smtClean="0"/>
              <a:t>code,nom</a:t>
            </a:r>
            <a:r>
              <a:rPr lang="fr-FR" sz="1000" dirty="0" smtClean="0"/>
              <a:t>,.)</a:t>
            </a:r>
            <a:endParaRPr lang="fr-FR" sz="1000" dirty="0"/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3730406" y="3501008"/>
            <a:ext cx="10968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3679949" y="4868252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List&lt;Article&gt; </a:t>
            </a:r>
            <a:r>
              <a:rPr lang="fr-FR" sz="1000" dirty="0" err="1" smtClean="0"/>
              <a:t>resultlist</a:t>
            </a:r>
            <a:endParaRPr lang="fr-FR" sz="1000" dirty="0"/>
          </a:p>
        </p:txBody>
      </p:sp>
      <p:cxnSp>
        <p:nvCxnSpPr>
          <p:cNvPr id="104" name="Connecteur droit avec flèche 103"/>
          <p:cNvCxnSpPr/>
          <p:nvPr/>
        </p:nvCxnSpPr>
        <p:spPr>
          <a:xfrm flipH="1">
            <a:off x="3743909" y="5157192"/>
            <a:ext cx="112175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>
            <a:off x="6134627" y="4941168"/>
            <a:ext cx="1519783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flipH="1">
            <a:off x="4817278" y="5157192"/>
            <a:ext cx="1313466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6625413" y="4903985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ar</a:t>
            </a:r>
            <a:endParaRPr lang="fr-FR" sz="1000" dirty="0"/>
          </a:p>
        </p:txBody>
      </p:sp>
      <p:cxnSp>
        <p:nvCxnSpPr>
          <p:cNvPr id="108" name="Connecteur droit avec flèche 107"/>
          <p:cNvCxnSpPr/>
          <p:nvPr/>
        </p:nvCxnSpPr>
        <p:spPr>
          <a:xfrm flipH="1">
            <a:off x="6242811" y="5114473"/>
            <a:ext cx="1313466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1259632" y="5054987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Affichage catalogue</a:t>
            </a:r>
            <a:endParaRPr lang="fr-FR" sz="1000" dirty="0"/>
          </a:p>
        </p:txBody>
      </p:sp>
      <p:sp>
        <p:nvSpPr>
          <p:cNvPr id="110" name="Rectangle 109"/>
          <p:cNvSpPr/>
          <p:nvPr/>
        </p:nvSpPr>
        <p:spPr>
          <a:xfrm>
            <a:off x="3275856" y="2619544"/>
            <a:ext cx="936104" cy="273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(servlet)</a:t>
            </a:r>
          </a:p>
          <a:p>
            <a:pPr algn="ctr"/>
            <a:r>
              <a:rPr lang="fr-FR" sz="1000" dirty="0"/>
              <a:t>C</a:t>
            </a:r>
            <a:r>
              <a:rPr lang="fr-FR" sz="1000" dirty="0" smtClean="0"/>
              <a:t>atalogue</a:t>
            </a:r>
            <a:endParaRPr lang="fr-FR" sz="1000" dirty="0"/>
          </a:p>
        </p:txBody>
      </p:sp>
      <p:cxnSp>
        <p:nvCxnSpPr>
          <p:cNvPr id="111" name="Connecteur droit 110"/>
          <p:cNvCxnSpPr/>
          <p:nvPr/>
        </p:nvCxnSpPr>
        <p:spPr>
          <a:xfrm flipH="1">
            <a:off x="3694402" y="2893364"/>
            <a:ext cx="13503" cy="3127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635896" y="3060773"/>
            <a:ext cx="94510" cy="2240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2555776" y="4995501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page=catalogue</a:t>
            </a:r>
            <a:endParaRPr lang="fr-FR" sz="1000" dirty="0"/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2487060" y="5241722"/>
            <a:ext cx="1256849" cy="9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381466" y="5098645"/>
            <a:ext cx="126014" cy="38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840760" cy="17526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Scenario </a:t>
            </a:r>
            <a:r>
              <a:rPr lang="fr-FR" dirty="0" smtClean="0">
                <a:solidFill>
                  <a:schemeClr val="tx1"/>
                </a:solidFill>
              </a:rPr>
              <a:t>:Commande d’un article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107504" y="1916832"/>
            <a:ext cx="288032" cy="612068"/>
            <a:chOff x="395536" y="2492896"/>
            <a:chExt cx="576064" cy="1368152"/>
          </a:xfrm>
        </p:grpSpPr>
        <p:sp>
          <p:nvSpPr>
            <p:cNvPr id="51" name="Émoticône 50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>
              <a:stCxn id="51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56" name="Connecteur droit 55"/>
          <p:cNvCxnSpPr/>
          <p:nvPr/>
        </p:nvCxnSpPr>
        <p:spPr>
          <a:xfrm>
            <a:off x="233518" y="2636904"/>
            <a:ext cx="0" cy="3096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3568" y="2341447"/>
            <a:ext cx="936104" cy="273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cxnSp>
        <p:nvCxnSpPr>
          <p:cNvPr id="58" name="Connecteur droit 57"/>
          <p:cNvCxnSpPr/>
          <p:nvPr/>
        </p:nvCxnSpPr>
        <p:spPr>
          <a:xfrm>
            <a:off x="1142619" y="2636904"/>
            <a:ext cx="0" cy="3096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817278" y="2905653"/>
            <a:ext cx="1122" cy="2395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775467" y="2659419"/>
            <a:ext cx="45005" cy="3577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24" y="2244357"/>
            <a:ext cx="509572" cy="491091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-30382" y="1700808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Adherent</a:t>
            </a:r>
            <a:endParaRPr lang="fr-FR" sz="1100" dirty="0"/>
          </a:p>
        </p:txBody>
      </p:sp>
      <p:sp>
        <p:nvSpPr>
          <p:cNvPr id="65" name="Rectangle 64"/>
          <p:cNvSpPr/>
          <p:nvPr/>
        </p:nvSpPr>
        <p:spPr>
          <a:xfrm>
            <a:off x="1979712" y="2342296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Controleur</a:t>
            </a:r>
            <a:endParaRPr lang="fr-FR" sz="1000" dirty="0"/>
          </a:p>
        </p:txBody>
      </p:sp>
      <p:cxnSp>
        <p:nvCxnSpPr>
          <p:cNvPr id="66" name="Connecteur droit 65"/>
          <p:cNvCxnSpPr/>
          <p:nvPr/>
        </p:nvCxnSpPr>
        <p:spPr>
          <a:xfrm>
            <a:off x="2425261" y="2616116"/>
            <a:ext cx="0" cy="3117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79512" y="2733378"/>
            <a:ext cx="144016" cy="29278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061610" y="2733378"/>
            <a:ext cx="126014" cy="292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2369057" y="2900480"/>
            <a:ext cx="126014" cy="38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4359222" y="2636904"/>
            <a:ext cx="936104" cy="273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cs:Commande</a:t>
            </a:r>
            <a:endParaRPr lang="fr-FR" sz="1000" dirty="0" smtClean="0"/>
          </a:p>
          <a:p>
            <a:pPr algn="ctr"/>
            <a:r>
              <a:rPr lang="fr-FR" sz="1000" dirty="0" smtClean="0"/>
              <a:t>Service</a:t>
            </a:r>
            <a:endParaRPr lang="fr-FR" sz="1000" dirty="0"/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233518" y="2924944"/>
            <a:ext cx="909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251520" y="263691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Commande</a:t>
            </a:r>
            <a:endParaRPr lang="fr-FR" sz="1000" dirty="0"/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1142619" y="3068959"/>
            <a:ext cx="1282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115616" y="2636912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Commande?article</a:t>
            </a:r>
            <a:r>
              <a:rPr lang="fr-FR" sz="1000" dirty="0" smtClean="0"/>
              <a:t>=</a:t>
            </a:r>
          </a:p>
          <a:p>
            <a:r>
              <a:rPr lang="fr-FR" sz="1000" dirty="0" err="1" smtClean="0"/>
              <a:t>pomme&amp;quantite</a:t>
            </a:r>
            <a:r>
              <a:rPr lang="fr-FR" sz="1000" dirty="0" smtClean="0"/>
              <a:t>=2</a:t>
            </a:r>
            <a:endParaRPr lang="fr-FR" sz="1000" dirty="0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411760" y="3068959"/>
            <a:ext cx="1282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986710" y="296675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cs</a:t>
            </a:r>
            <a:r>
              <a:rPr lang="fr-FR" sz="1000" dirty="0" smtClean="0"/>
              <a:t> = new ()</a:t>
            </a:r>
            <a:endParaRPr lang="fr-FR" sz="1000" dirty="0"/>
          </a:p>
        </p:txBody>
      </p:sp>
      <p:sp>
        <p:nvSpPr>
          <p:cNvPr id="78" name="ZoneTexte 77"/>
          <p:cNvSpPr txBox="1"/>
          <p:nvPr/>
        </p:nvSpPr>
        <p:spPr>
          <a:xfrm>
            <a:off x="4860032" y="299695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listAll</a:t>
            </a:r>
            <a:r>
              <a:rPr lang="fr-FR" sz="1000" dirty="0" smtClean="0"/>
              <a:t>()</a:t>
            </a:r>
            <a:endParaRPr lang="fr-FR" sz="1000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6221771" y="5487035"/>
            <a:ext cx="2598701" cy="168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7005347" y="5271011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Insert</a:t>
            </a:r>
            <a:endParaRPr lang="fr-FR" sz="1000" dirty="0"/>
          </a:p>
        </p:txBody>
      </p:sp>
      <p:sp>
        <p:nvSpPr>
          <p:cNvPr id="81" name="ZoneTexte 80"/>
          <p:cNvSpPr txBox="1"/>
          <p:nvPr/>
        </p:nvSpPr>
        <p:spPr>
          <a:xfrm>
            <a:off x="2487060" y="278092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commande</a:t>
            </a:r>
            <a:endParaRPr lang="fr-FR" sz="10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948264" y="548703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true</a:t>
            </a:r>
            <a:r>
              <a:rPr lang="fr-FR" sz="1000" dirty="0" smtClean="0"/>
              <a:t>/false</a:t>
            </a:r>
            <a:endParaRPr lang="fr-FR" sz="1000" dirty="0"/>
          </a:p>
        </p:txBody>
      </p:sp>
      <p:sp>
        <p:nvSpPr>
          <p:cNvPr id="84" name="Rectangle 83"/>
          <p:cNvSpPr/>
          <p:nvPr/>
        </p:nvSpPr>
        <p:spPr>
          <a:xfrm>
            <a:off x="4755393" y="3089865"/>
            <a:ext cx="104639" cy="326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7704348" y="2838724"/>
            <a:ext cx="2332" cy="734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236296" y="2780928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ar:Article</a:t>
            </a:r>
            <a:endParaRPr lang="fr-FR" sz="1000" dirty="0"/>
          </a:p>
        </p:txBody>
      </p:sp>
      <p:sp>
        <p:nvSpPr>
          <p:cNvPr id="87" name="Rectangle 86"/>
          <p:cNvSpPr/>
          <p:nvPr/>
        </p:nvSpPr>
        <p:spPr>
          <a:xfrm>
            <a:off x="7654410" y="3140968"/>
            <a:ext cx="109206" cy="3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580112" y="2363092"/>
            <a:ext cx="1080120" cy="273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:</a:t>
            </a:r>
            <a:r>
              <a:rPr lang="fr-FR" sz="1000" dirty="0" err="1" smtClean="0"/>
              <a:t>EntityManager</a:t>
            </a:r>
            <a:endParaRPr lang="fr-FR" sz="1000" dirty="0"/>
          </a:p>
        </p:txBody>
      </p:sp>
      <p:cxnSp>
        <p:nvCxnSpPr>
          <p:cNvPr id="89" name="Connecteur droit 88"/>
          <p:cNvCxnSpPr/>
          <p:nvPr/>
        </p:nvCxnSpPr>
        <p:spPr>
          <a:xfrm>
            <a:off x="6120172" y="2626830"/>
            <a:ext cx="36004" cy="332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079666" y="3140968"/>
            <a:ext cx="142105" cy="2736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avec flèche 98"/>
          <p:cNvCxnSpPr/>
          <p:nvPr/>
        </p:nvCxnSpPr>
        <p:spPr>
          <a:xfrm flipH="1">
            <a:off x="6221771" y="5733256"/>
            <a:ext cx="255994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4807712" y="3226338"/>
            <a:ext cx="1271954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326437" y="2996952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ar</a:t>
            </a:r>
            <a:r>
              <a:rPr lang="fr-FR" sz="1000" dirty="0" smtClean="0"/>
              <a:t>=new (</a:t>
            </a:r>
            <a:r>
              <a:rPr lang="fr-FR" sz="1000" dirty="0" err="1" smtClean="0"/>
              <a:t>code,nom</a:t>
            </a:r>
            <a:r>
              <a:rPr lang="fr-FR" sz="1000" dirty="0" smtClean="0"/>
              <a:t>,.)</a:t>
            </a:r>
            <a:endParaRPr lang="fr-FR" sz="1000" dirty="0"/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3730406" y="3212976"/>
            <a:ext cx="10968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>
            <a:off x="6134627" y="3243173"/>
            <a:ext cx="1519783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6625413" y="3205990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ar</a:t>
            </a:r>
            <a:endParaRPr lang="fr-FR" sz="1000" dirty="0"/>
          </a:p>
        </p:txBody>
      </p:sp>
      <p:cxnSp>
        <p:nvCxnSpPr>
          <p:cNvPr id="108" name="Connecteur droit avec flèche 107"/>
          <p:cNvCxnSpPr/>
          <p:nvPr/>
        </p:nvCxnSpPr>
        <p:spPr>
          <a:xfrm flipH="1">
            <a:off x="6242811" y="3416478"/>
            <a:ext cx="1313466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275856" y="2331512"/>
            <a:ext cx="936104" cy="273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(servlet)</a:t>
            </a:r>
          </a:p>
          <a:p>
            <a:pPr algn="ctr"/>
            <a:r>
              <a:rPr lang="fr-FR" sz="1000" dirty="0"/>
              <a:t>C</a:t>
            </a:r>
            <a:r>
              <a:rPr lang="fr-FR" sz="1000" dirty="0" smtClean="0"/>
              <a:t>ommande</a:t>
            </a:r>
            <a:endParaRPr lang="fr-FR" sz="1000" dirty="0"/>
          </a:p>
        </p:txBody>
      </p:sp>
      <p:cxnSp>
        <p:nvCxnSpPr>
          <p:cNvPr id="111" name="Connecteur droit 110"/>
          <p:cNvCxnSpPr/>
          <p:nvPr/>
        </p:nvCxnSpPr>
        <p:spPr>
          <a:xfrm flipH="1">
            <a:off x="3694402" y="2605332"/>
            <a:ext cx="13503" cy="3127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635896" y="2772741"/>
            <a:ext cx="94510" cy="556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/>
          <p:cNvCxnSpPr/>
          <p:nvPr/>
        </p:nvCxnSpPr>
        <p:spPr>
          <a:xfrm>
            <a:off x="7709014" y="3801186"/>
            <a:ext cx="14701" cy="635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236296" y="3645024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adh:Adherent</a:t>
            </a:r>
            <a:endParaRPr lang="fr-FR" sz="1000" dirty="0"/>
          </a:p>
        </p:txBody>
      </p:sp>
      <p:sp>
        <p:nvSpPr>
          <p:cNvPr id="92" name="Rectangle 91"/>
          <p:cNvSpPr/>
          <p:nvPr/>
        </p:nvSpPr>
        <p:spPr>
          <a:xfrm>
            <a:off x="7654410" y="4011757"/>
            <a:ext cx="109206" cy="3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156176" y="3888647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a</a:t>
            </a:r>
            <a:r>
              <a:rPr lang="fr-FR" sz="1000" dirty="0" err="1" smtClean="0"/>
              <a:t>dh</a:t>
            </a:r>
            <a:r>
              <a:rPr lang="fr-FR" sz="1000" dirty="0" smtClean="0"/>
              <a:t>=new (</a:t>
            </a:r>
            <a:r>
              <a:rPr lang="fr-FR" sz="1000" dirty="0" err="1" smtClean="0"/>
              <a:t>nom,prenom</a:t>
            </a:r>
            <a:r>
              <a:rPr lang="fr-FR" sz="1000" dirty="0" smtClean="0"/>
              <a:t>,.)</a:t>
            </a:r>
            <a:endParaRPr lang="fr-FR" sz="1000" dirty="0"/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6134627" y="4134868"/>
            <a:ext cx="1519783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6242811" y="4308173"/>
            <a:ext cx="1313466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7721381" y="4665282"/>
            <a:ext cx="2334" cy="70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250997" y="4509120"/>
            <a:ext cx="936104" cy="2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co:Commande</a:t>
            </a:r>
            <a:endParaRPr lang="fr-FR" sz="1000" dirty="0"/>
          </a:p>
        </p:txBody>
      </p:sp>
      <p:sp>
        <p:nvSpPr>
          <p:cNvPr id="114" name="Rectangle 113"/>
          <p:cNvSpPr/>
          <p:nvPr/>
        </p:nvSpPr>
        <p:spPr>
          <a:xfrm>
            <a:off x="7669111" y="4875853"/>
            <a:ext cx="109206" cy="3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6145445" y="4752743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co</a:t>
            </a:r>
            <a:r>
              <a:rPr lang="fr-FR" sz="1000" dirty="0" smtClean="0"/>
              <a:t>=new (1,ad,adh,12)</a:t>
            </a:r>
            <a:endParaRPr lang="fr-FR" sz="1000" dirty="0"/>
          </a:p>
        </p:txBody>
      </p:sp>
      <p:cxnSp>
        <p:nvCxnSpPr>
          <p:cNvPr id="119" name="Connecteur droit avec flèche 118"/>
          <p:cNvCxnSpPr/>
          <p:nvPr/>
        </p:nvCxnSpPr>
        <p:spPr>
          <a:xfrm>
            <a:off x="6149328" y="5013176"/>
            <a:ext cx="1519783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6257512" y="5157192"/>
            <a:ext cx="1313466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6660232" y="404687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adh</a:t>
            </a:r>
            <a:endParaRPr lang="fr-FR" sz="10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6658406" y="4993376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co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5057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1592669" y="2204864"/>
            <a:ext cx="5746205" cy="371294"/>
            <a:chOff x="1592669" y="2204864"/>
            <a:chExt cx="5746205" cy="371294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1592670" y="2204864"/>
              <a:ext cx="57462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endCxn id="4" idx="0"/>
            </p:cNvCxnSpPr>
            <p:nvPr/>
          </p:nvCxnSpPr>
          <p:spPr>
            <a:xfrm>
              <a:off x="1592669" y="2204864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7329873" y="2216118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Structurée, facilement modifiable et testable.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Ne permet pas la multi-connexion à la base de donnée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Supporte peut de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Externaliser la partie Contrôleur/model en services wso2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Utiliser </a:t>
            </a:r>
            <a:r>
              <a:rPr lang="fr-FR" dirty="0" err="1" smtClean="0">
                <a:solidFill>
                  <a:schemeClr val="tx1"/>
                </a:solidFill>
              </a:rPr>
              <a:t>Mysql</a:t>
            </a:r>
            <a:r>
              <a:rPr lang="fr-FR" dirty="0" smtClean="0">
                <a:solidFill>
                  <a:schemeClr val="tx1"/>
                </a:solidFill>
              </a:rPr>
              <a:t> comme SGBD.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Persistance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15068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seule 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contenus dans la base, avec leur nom,</a:t>
                      </a:r>
                      <a:r>
                        <a:rPr lang="fr-FR" baseline="0" dirty="0" smtClean="0"/>
                        <a:t> prix et </a:t>
                      </a:r>
                      <a:r>
                        <a:rPr lang="fr-FR" baseline="0" smtClean="0"/>
                        <a:t>leurs stocks.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1407</Words>
  <Application>Microsoft Office PowerPoint</Application>
  <PresentationFormat>Affichage à l'écran (4:3)</PresentationFormat>
  <Paragraphs>357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79</cp:revision>
  <dcterms:created xsi:type="dcterms:W3CDTF">2014-02-11T17:59:27Z</dcterms:created>
  <dcterms:modified xsi:type="dcterms:W3CDTF">2014-02-17T18:19:38Z</dcterms:modified>
</cp:coreProperties>
</file>