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4660"/>
  </p:normalViewPr>
  <p:slideViewPr>
    <p:cSldViewPr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</a:t>
            </a:r>
            <a:r>
              <a:rPr lang="fr-FR" dirty="0" smtClean="0">
                <a:solidFill>
                  <a:schemeClr val="tx1"/>
                </a:solidFill>
              </a:rPr>
              <a:t> et testable.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dirty="0" err="1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</a:t>
            </a:r>
            <a:r>
              <a:rPr lang="fr-FR" sz="2800" dirty="0" smtClean="0">
                <a:solidFill>
                  <a:schemeClr val="tx1"/>
                </a:solidFill>
              </a:rPr>
              <a:t>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Percesistance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8860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contenues dans la base, avec leur nom,</a:t>
                      </a:r>
                      <a:r>
                        <a:rPr lang="fr-FR" baseline="0" dirty="0" smtClean="0"/>
                        <a:t> prix et le nombre disponible.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</a:t>
                      </a: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771</Words>
  <Application>Microsoft Office PowerPoint</Application>
  <PresentationFormat>Affichage à l'écran (4:3)</PresentationFormat>
  <Paragraphs>181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46</cp:revision>
  <dcterms:created xsi:type="dcterms:W3CDTF">2014-02-11T17:59:27Z</dcterms:created>
  <dcterms:modified xsi:type="dcterms:W3CDTF">2014-02-12T21:50:49Z</dcterms:modified>
</cp:coreProperties>
</file>