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2" r:id="rId4"/>
    <p:sldId id="258" r:id="rId5"/>
    <p:sldId id="263" r:id="rId6"/>
    <p:sldId id="264" r:id="rId7"/>
    <p:sldId id="259" r:id="rId8"/>
    <p:sldId id="260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59" autoAdjust="0"/>
    <p:restoredTop sz="86323" autoAdjust="0"/>
  </p:normalViewPr>
  <p:slideViewPr>
    <p:cSldViewPr>
      <p:cViewPr varScale="1">
        <p:scale>
          <a:sx n="63" d="100"/>
          <a:sy n="63" d="100"/>
        </p:scale>
        <p:origin x="-82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95AE377-F213-460C-B4D8-6F7D8E28F36A}" type="datetimeFigureOut">
              <a:rPr lang="en-US" smtClean="0"/>
              <a:t>2/11/2012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FB22B40-498B-4053-8F9D-108929F8CB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5AE377-F213-460C-B4D8-6F7D8E28F36A}" type="datetimeFigureOut">
              <a:rPr lang="en-US" smtClean="0"/>
              <a:t>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B22B40-498B-4053-8F9D-108929F8CB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5AE377-F213-460C-B4D8-6F7D8E28F36A}" type="datetimeFigureOut">
              <a:rPr lang="en-US" smtClean="0"/>
              <a:t>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B22B40-498B-4053-8F9D-108929F8CB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5AE377-F213-460C-B4D8-6F7D8E28F36A}" type="datetimeFigureOut">
              <a:rPr lang="en-US" smtClean="0"/>
              <a:t>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B22B40-498B-4053-8F9D-108929F8CBA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5AE377-F213-460C-B4D8-6F7D8E28F36A}" type="datetimeFigureOut">
              <a:rPr lang="en-US" smtClean="0"/>
              <a:t>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B22B40-498B-4053-8F9D-108929F8CBA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5AE377-F213-460C-B4D8-6F7D8E28F36A}" type="datetimeFigureOut">
              <a:rPr lang="en-US" smtClean="0"/>
              <a:t>2/11/2012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B22B40-498B-4053-8F9D-108929F8CBA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5AE377-F213-460C-B4D8-6F7D8E28F36A}" type="datetimeFigureOut">
              <a:rPr lang="en-US" smtClean="0"/>
              <a:t>2/11/2012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B22B40-498B-4053-8F9D-108929F8CB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5AE377-F213-460C-B4D8-6F7D8E28F36A}" type="datetimeFigureOut">
              <a:rPr lang="en-US" smtClean="0"/>
              <a:t>2/11/2012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B22B40-498B-4053-8F9D-108929F8CBA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5AE377-F213-460C-B4D8-6F7D8E28F36A}" type="datetimeFigureOut">
              <a:rPr lang="en-US" smtClean="0"/>
              <a:t>2/11/2012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B22B40-498B-4053-8F9D-108929F8CB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95AE377-F213-460C-B4D8-6F7D8E28F36A}" type="datetimeFigureOut">
              <a:rPr lang="en-US" smtClean="0"/>
              <a:t>2/11/2012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B22B40-498B-4053-8F9D-108929F8CB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95AE377-F213-460C-B4D8-6F7D8E28F36A}" type="datetimeFigureOut">
              <a:rPr lang="en-US" smtClean="0"/>
              <a:t>2/11/2012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FB22B40-498B-4053-8F9D-108929F8CBA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95AE377-F213-460C-B4D8-6F7D8E28F36A}" type="datetimeFigureOut">
              <a:rPr lang="en-US" smtClean="0"/>
              <a:t>2/11/2012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FB22B40-498B-4053-8F9D-108929F8CBA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Mexico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Bryce Evans, Maria Claro, Terence Henriod, Brooke Biggs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56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Area: 761,600 square miles (Three times the size of Texas)</a:t>
            </a:r>
          </a:p>
          <a:p>
            <a:r>
              <a:rPr lang="en-US" dirty="0" smtClean="0"/>
              <a:t>Population: 113,724,226</a:t>
            </a:r>
          </a:p>
          <a:p>
            <a:r>
              <a:rPr lang="en-US" dirty="0" smtClean="0"/>
              <a:t>Health: Infant mortality rate--17.29/1,000. Life expectancy--male 73.65 years; female 79.43 years.</a:t>
            </a:r>
          </a:p>
          <a:p>
            <a:r>
              <a:rPr lang="en-US" dirty="0" smtClean="0"/>
              <a:t>Mexico ranks 13</a:t>
            </a:r>
            <a:r>
              <a:rPr lang="en-US" baseline="30000" dirty="0" smtClean="0"/>
              <a:t>th</a:t>
            </a:r>
            <a:r>
              <a:rPr lang="en-US" dirty="0" smtClean="0"/>
              <a:t> globally and 3</a:t>
            </a:r>
            <a:r>
              <a:rPr lang="en-US" baseline="30000" dirty="0" smtClean="0"/>
              <a:t>rd</a:t>
            </a:r>
            <a:r>
              <a:rPr lang="en-US" dirty="0" smtClean="0"/>
              <a:t> in the Americas in total number of HIV cases reported, but the increase has been continuous since 1981. </a:t>
            </a:r>
          </a:p>
          <a:p>
            <a:endParaRPr lang="en-US" dirty="0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209451"/>
            <a:ext cx="4038600" cy="306933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6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an estimated average of 4,000 new cases annually, AIDS has become the fourth leading cause of death for Mexican men aged 25 to 44.</a:t>
            </a:r>
          </a:p>
          <a:p>
            <a:r>
              <a:rPr lang="en-US" dirty="0"/>
              <a:t>In 2009 it was estimated that the amount of people living with HIV/AIDS in Mexico is 220,000 and deaths expected were ranging from 6,400 to 12,000.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21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of the gender attitudes about men in Mexico is men should initiate sexual activity early in life and that they should have multiple sexual partners.</a:t>
            </a:r>
          </a:p>
          <a:p>
            <a:r>
              <a:rPr lang="en-US" dirty="0" smtClean="0"/>
              <a:t>Men are also labeled as having to maintain control over the female partners. </a:t>
            </a:r>
          </a:p>
          <a:p>
            <a:r>
              <a:rPr lang="en-US" dirty="0" smtClean="0"/>
              <a:t>Unsafe sex is more enjoyable than safer sex.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Attitudes About Gender Roles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37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Women attitudes about gender roles include that women should not know much about sexuality, including how to protect themselves from HIV and other STIs.</a:t>
            </a:r>
          </a:p>
          <a:p>
            <a:r>
              <a:rPr lang="en-US" dirty="0" smtClean="0"/>
              <a:t>Women should not negotiate protective behaviors with their male partners, such as condom use or monogamy.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42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Machismo is traditional attitudes about masculinity which include beliefs that: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Men have more sexual urges than women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Men have the right to decide when and where to have sex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Men have the right to outside partners or relationships while women do not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Child care or parenting is primarily a woman’s issue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Machismo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77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Strengths: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Limitations: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7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4038600" cy="4419599"/>
          </a:xfrm>
        </p:spPr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Clip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55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89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113</TotalTime>
  <Words>289</Words>
  <Application>Microsoft Office PowerPoint</Application>
  <PresentationFormat>On-screen Show (4:3)</PresentationFormat>
  <Paragraphs>27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Mexico</vt:lpstr>
      <vt:lpstr>Background Information</vt:lpstr>
      <vt:lpstr>PowerPoint Presentation</vt:lpstr>
      <vt:lpstr>Attitudes About Gender Roles </vt:lpstr>
      <vt:lpstr>PowerPoint Presentation</vt:lpstr>
      <vt:lpstr>Machismo</vt:lpstr>
      <vt:lpstr>PowerPoint Presentation</vt:lpstr>
      <vt:lpstr>Media Clip</vt:lpstr>
      <vt:lpstr>References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Mexico</dc:title>
  <dc:creator>Evans</dc:creator>
  <cp:lastModifiedBy>Evans</cp:lastModifiedBy>
  <cp:revision>15</cp:revision>
  <dcterms:created xsi:type="dcterms:W3CDTF">2012-02-11T21:07:33Z</dcterms:created>
  <dcterms:modified xsi:type="dcterms:W3CDTF">2012-02-11T23:01:31Z</dcterms:modified>
</cp:coreProperties>
</file>