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www.cs.berkeley.edu/~volkov/volkov10-GTC.pdf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Attempting to Improve APSP on the GPU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Terence Henriod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9475"/>
            <a:ext cx="4491675" cy="385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325" y="639475"/>
            <a:ext cx="4491675" cy="38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4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Increase the β Parameter/Use Fewer Threads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85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Again, attempt to reduce the number of kernel launches, also reduce global memory accesses, and give threads more work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 always correct - lost correctness above 8 threads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Achieved speedup on smaller inputs/vs. smaller numbers of threads (but that’s not the goal…)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0" y="0"/>
            <a:ext cx="9144000" cy="51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strategy: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Fetch memory into shared memory to reduce global memory accesses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Have threads do more work by having each thread compute results for 4 or 16 elements of the result rather than 1 (exploit Instruction Level Parallelism; see Volkov’s work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http://www.cs.berkeley.edu/~volkov/volkov10-GTC.pdf</a:t>
            </a:r>
            <a:r>
              <a:rPr lang="en"/>
              <a:t>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Should be correct since in the original algorithm, each thread assessed one pair of neighbors independently at a time; I am simply simulating a larger number of threads doing the same thing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0" y="-125"/>
            <a:ext cx="9144000" cy="51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Assumed values for example analysis: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4 x 4 thread block → 4 x 4 small block, 8 x 8 large block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600 cycles (~150 GB/s) per global memory access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6 (~1.7 TB/s) for shared memory accesses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reads/writes considered similar for simplicity (I know they are different)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Original Method Memory Access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each thread (4^2 threads) performs 2 reads and 1 write 4 times                       → 4^2 * (2 + 1) * 4 = 192 global accesses per call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4 small blocks in a big block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4 small blocks * 192 global accesses * 600 cycles = </a:t>
            </a:r>
            <a:r>
              <a:rPr lang="en" sz="1800">
                <a:solidFill>
                  <a:srgbClr val="222222"/>
                </a:solidFill>
              </a:rPr>
              <a:t>460800 total cycles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My method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each thread performs 4 global memory reads (start) and 4 writes (end)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each thread (4^2 threads) performs 8 shared memory reads and 4 writes 8 times → 4^2 * (8 + 4) * 8 = 1536 shared memory accesses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1 big block * (1536 * 6 + 8 * 600) = </a:t>
            </a:r>
            <a:r>
              <a:rPr lang="en" sz="1800">
                <a:solidFill>
                  <a:srgbClr val="222222"/>
                </a:solidFill>
              </a:rPr>
              <a:t>14016 total cycles</a:t>
            </a:r>
          </a:p>
          <a:p>
            <a:pPr indent="-3810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222222"/>
                </a:solidFill>
              </a:rPr>
              <a:t>14016 &lt;&lt; 460800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268750"/>
            <a:ext cx="8229600" cy="465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Big-Oh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Original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4 tiles * (t^2 * (2gr + 1 gw) * 4)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   = 32 * t^2 * gr + 16 t^2 * gw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   = O(28800 * t^2)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Mine: 1 tile * (t^2 * (4gr + 4gw + 8sr + 4sw))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   = 4*t^2*gr + 4*t^2*gw + 8*t^2*sr + 4*t^2*sw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   = O(4860 * t^2)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rPr lang="en" sz="1800"/>
              <a:t>***If we stick to our 600 cycles for global and 6 cycles for shared assumption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Could it be that allocating a small array in registers in the “regular” multiplies is better than dynamically allocating shared memory in the “sequential” multiply?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4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Didn’t Try: Execute </a:t>
            </a:r>
            <a:r>
              <a:rPr i="1" lang="en"/>
              <a:t>Some</a:t>
            </a:r>
            <a:r>
              <a:rPr lang="en"/>
              <a:t> Kernels Independently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71725" y="1200150"/>
            <a:ext cx="8852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Without any machines with </a:t>
            </a:r>
            <a:r>
              <a:rPr i="1" lang="en" sz="2400"/>
              <a:t>integrated</a:t>
            </a:r>
            <a:r>
              <a:rPr lang="en" sz="2400"/>
              <a:t> GPUs available, this seemed like a lost cause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With physically unified memory, using “pinned memory” techniques or true Unified Memory (UM) might have produced some improvement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As it stands, the hit from accessing non-UM multiple times from a discrete GPU probably would have been detrimental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Didn’t Try: Improve Volkov’s SGEMM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Volkov is a wiz at SGEMM - likely little room for improvement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There seems to be intricate hand tuning involved - low probability of improving it anyway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2432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775" y="0"/>
            <a:ext cx="4124325" cy="485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Graphs are an abstraction of binary relationships between entities and the cost or weights of those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Sometimes we want to know the best way to navigate between one entity and another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8174"/>
            <a:ext cx="9143999" cy="395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112"/>
            <a:ext cx="9144000" cy="386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Hardware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CPU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Intel Core i7-4790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15.6 GiB RAM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8 MB cache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3.60 GHz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GPU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GeForce GTX 480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15 SM; 448 Cores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1280 MB RAM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786 kB L2 cache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1.4 GHz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064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I had another month...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0" y="963825"/>
            <a:ext cx="9144000" cy="417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I’d allow myself a week to try and fix the increased β/fewer threads approach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Spend 2 days (at most) trying the dual GPU with shared memory for concurrent kernels approach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Add blocks to the “normal” multiply kernel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Try out concurrent kernel launches where possible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Tuning or improving Volkov’s SGEMM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Sometimes we are interested in optimizing cost or reward of traversal, such as in the case of a road map or a probabilistic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Maybe we want to know the best places to start from in order to disperse something (related to the largest clique problem)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matter what, we want to find our answer FAST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Results In Short...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 failed to improve upon the APSP algorithm in a significant way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 have found ways that don’t work or only work in non-target cases → maybe I have pruned the “search tree” of ways to improve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 attempted the important things that I proposed and added some others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69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Ideas for Improvement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5875" y="927375"/>
            <a:ext cx="8930399" cy="412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400"/>
              <a:t>Solve subtrees of the recursion tree on separate, concurrent GPUs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400"/>
              <a:t>Increase the β parameter to shorten the recursion tree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400"/>
              <a:t>Increase the number of threads used in one of the existing kernels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400"/>
              <a:t>Decrease the number of threads used (I’ll explain)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Use shared memory to execute </a:t>
            </a:r>
            <a:r>
              <a:rPr i="1" lang="en" sz="2400"/>
              <a:t>some</a:t>
            </a:r>
            <a:r>
              <a:rPr lang="en" sz="2400"/>
              <a:t> of the kernels concurrently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Try to improve on Volkov’s SGEMM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Choose a different project (just kidding)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Solving Subtrees Independently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97500" y="1200150"/>
            <a:ext cx="8724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failed due to my own oversight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Could’ve seen this by studying the math/regular expressions more closely; could’ve tried reordering the operations sooner rather than writing code to re-arrange it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 short: impossible, one subtree is dependent on the solution of the other.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Increase the β Parameter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Reduce recursion depth, reduce kernel launches, and maybe eliminate the need for a 3rd kernel!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kernels used: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if (block_width &lt; β) → “sequential” multiply</a:t>
            </a:r>
          </a:p>
          <a:p>
            <a:pPr indent="-381000" lvl="1" marL="914400" rtl="0">
              <a:spcBef>
                <a:spcPts val="0"/>
              </a:spcBef>
              <a:buClr>
                <a:srgbClr val="FF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FF0000"/>
                </a:solidFill>
              </a:rPr>
              <a:t>else if (block_width &lt; 64) → “regular” multiply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else → “Volkov” multiply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06075" y="205975"/>
            <a:ext cx="84807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Increase the β Parameter /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Increase the Number of Threads Used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Attempt to reduce the number of kernel launches/have a faster kernel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It’s not very effective…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Anecdotally: slightly better on a mobile GPU (but that wasn’t the goal…)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Actually a little worse than the 16 originally used on a 480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