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61" r:id="rId8"/>
    <p:sldId id="263" r:id="rId9"/>
    <p:sldId id="270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7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10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46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3775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475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65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1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0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7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0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0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75EA-91CA-48CE-8D8D-6BDD59770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Plan de trabajo UAF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46757-86D5-4C59-8826-5E6F9809B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Leonardo Alfonso</a:t>
            </a:r>
          </a:p>
          <a:p>
            <a:r>
              <a:rPr lang="es-CO" dirty="0"/>
              <a:t>Ing. Electrónico / Estudiante Maestría Ingeniería Software</a:t>
            </a:r>
          </a:p>
        </p:txBody>
      </p:sp>
    </p:spTree>
    <p:extLst>
      <p:ext uri="{BB962C8B-B14F-4D97-AF65-F5344CB8AC3E}">
        <p14:creationId xmlns:p14="http://schemas.microsoft.com/office/powerpoint/2010/main" val="142243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BAA3-4C39-46D3-9DF0-3A6096A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Pruebas integrales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C53-9EFE-4DA5-93AC-2FB4A20D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Descripción: </a:t>
            </a:r>
          </a:p>
          <a:p>
            <a:pPr lvl="1" algn="just"/>
            <a:r>
              <a:rPr lang="es-CO" sz="2200" dirty="0"/>
              <a:t>Ejecución de casos de pruebas con los técnicos agrónomos.</a:t>
            </a:r>
          </a:p>
          <a:p>
            <a:pPr lvl="1" algn="just"/>
            <a:r>
              <a:rPr lang="es-CO" sz="2200" dirty="0"/>
              <a:t>Ejecución de pruebas de carga y estrés.</a:t>
            </a:r>
          </a:p>
          <a:p>
            <a:pPr algn="just"/>
            <a:r>
              <a:rPr lang="es-CO" sz="2400" dirty="0"/>
              <a:t>Actores: Desarrollador – Técnicos Agropecuarios – profesional ambiental.</a:t>
            </a:r>
          </a:p>
          <a:p>
            <a:pPr algn="just"/>
            <a:r>
              <a:rPr lang="es-CO" sz="2400" dirty="0"/>
              <a:t>Observaciones: Se realizarán ciclos de pruebas diarios. Se programaran pruebas de carga y estrés en jornada nocturna para verificar estabilidad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18064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BAA3-4C39-46D3-9DF0-3A6096A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C53-9EFE-4DA5-93AC-2FB4A20D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1138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Descripción: Corregir hallazgos y errores encontrados en las pruebas integrales y de rendimientos.</a:t>
            </a:r>
            <a:endParaRPr lang="es-CO" sz="2200" dirty="0"/>
          </a:p>
          <a:p>
            <a:pPr algn="just"/>
            <a:r>
              <a:rPr lang="es-CO" sz="2400" dirty="0"/>
              <a:t>Actores: Desarrollador – profesional ambiental.</a:t>
            </a:r>
          </a:p>
          <a:p>
            <a:pPr algn="just"/>
            <a:r>
              <a:rPr lang="es-CO" sz="2400" dirty="0"/>
              <a:t>Observaciones: En paralelo a las pruebas integrales, se realizarán las correcciones de los errores encontrados.</a:t>
            </a:r>
          </a:p>
          <a:p>
            <a:pPr lvl="1" algn="just"/>
            <a:r>
              <a:rPr lang="es-CO" sz="2200" dirty="0"/>
              <a:t>Criticidad: Bloqueante – Se debe resolver en el menor tiempo posible.</a:t>
            </a:r>
          </a:p>
          <a:p>
            <a:pPr lvl="1" algn="just"/>
            <a:r>
              <a:rPr lang="es-CO" sz="2200" dirty="0"/>
              <a:t>Criticidad: Funcional o de interfaz – Se resolverá para el siguiente día de pruebas</a:t>
            </a:r>
          </a:p>
        </p:txBody>
      </p:sp>
    </p:spTree>
    <p:extLst>
      <p:ext uri="{BB962C8B-B14F-4D97-AF65-F5344CB8AC3E}">
        <p14:creationId xmlns:p14="http://schemas.microsoft.com/office/powerpoint/2010/main" val="245829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BAA3-4C39-46D3-9DF0-3A6096A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Documentación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C53-9EFE-4DA5-93AC-2FB4A20D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Descripción: Creación de nuevos documentos (manual técnico, informe de resultados de pruebas, manual de instalación) de la aplicación.</a:t>
            </a:r>
            <a:endParaRPr lang="es-CO" sz="2200" dirty="0"/>
          </a:p>
          <a:p>
            <a:pPr algn="just"/>
            <a:r>
              <a:rPr lang="es-CO" sz="2400" dirty="0"/>
              <a:t>Actores: Desarrollador – profesional ambiental.</a:t>
            </a:r>
          </a:p>
          <a:p>
            <a:pPr algn="just"/>
            <a:r>
              <a:rPr lang="es-CO" sz="2400" dirty="0"/>
              <a:t>Observaciones: Actividad en paralelo al proceso de pruebas. Se deben actualizar los documentos debido al cambio de interfaz y diseño.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419757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BAA3-4C39-46D3-9DF0-3A6096A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Entrega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C53-9EFE-4DA5-93AC-2FB4A20D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Descripción: Reunión con los miembros del equipo para realizar la presentación de la aplicación certificada y funcional al 100%.</a:t>
            </a:r>
            <a:endParaRPr lang="es-CO" sz="2200" dirty="0"/>
          </a:p>
          <a:p>
            <a:pPr algn="just"/>
            <a:r>
              <a:rPr lang="es-CO" sz="2400" dirty="0"/>
              <a:t>Actores: Equipo aplicación UAF</a:t>
            </a:r>
          </a:p>
          <a:p>
            <a:pPr algn="just"/>
            <a:r>
              <a:rPr lang="es-CO" sz="2400" dirty="0"/>
              <a:t>Observaciones: Se mostrará con ayuda de algún técnico agrónomo (cliente) el uso de la aplicación al equipo con el fin de mostrar el resultado final y funcional.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69037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BAA3-4C39-46D3-9DF0-3A6096A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Reuniones propuestas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C53-9EFE-4DA5-93AC-2FB4A20D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7" y="2063873"/>
            <a:ext cx="9012116" cy="3880773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Descripción: Se describirán las reuniones propuestas para el proceso del aplicativo.</a:t>
            </a:r>
            <a:endParaRPr lang="es-CO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F3155-D78E-4A3D-9968-BA7D7E6B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4" y="3120060"/>
            <a:ext cx="8252003" cy="20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FB12-2D3C-4801-BB6A-2E670223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Cronograma de trabajo	</a:t>
            </a:r>
            <a:endParaRPr lang="es-CO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E469CDC-65A6-4951-A7AE-EDBC098B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26" y="574785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Observaciones: Al finalizar cada etapa se socializará con la líder técnica y los actores que se crean convenientes; facilitando el seguimiento del proyecto.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D6E101-7237-40D9-99BE-5974F6B7A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0" y="1338693"/>
            <a:ext cx="8289264" cy="3986259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C5D8990-1BED-4E1F-8F2B-573989644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452245"/>
              </p:ext>
            </p:extLst>
          </p:nvPr>
        </p:nvGraphicFramePr>
        <p:xfrm>
          <a:off x="9217459" y="320842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4" imgW="914400" imgH="792360" progId="Excel.Sheet.12">
                  <p:embed/>
                </p:oleObj>
              </mc:Choice>
              <mc:Fallback>
                <p:oleObj name="Worksheet" showAsIcon="1" r:id="rId4" imgW="914400" imgH="792360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C5D8990-1BED-4E1F-8F2B-573989644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17459" y="320842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57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BAA3-4C39-46D3-9DF0-3A6096A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 Concepto Integración mapas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C53-9EFE-4DA5-93AC-2FB4A20D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Descripción: Evaluación de la arquitectura actual del servidor de mapas y pruebas de concepto para la automatización del cargue de los mismos.</a:t>
            </a:r>
          </a:p>
          <a:p>
            <a:pPr algn="just"/>
            <a:r>
              <a:rPr lang="es-CO" sz="2400" dirty="0"/>
              <a:t>Actores: Desarrollador</a:t>
            </a:r>
          </a:p>
          <a:p>
            <a:pPr algn="just"/>
            <a:r>
              <a:rPr lang="es-CO" sz="2400" dirty="0"/>
              <a:t>Observaciones: Se realizaran replicas de servidores y se planteará un proceso integrado con la aplicación para simplificar el cargue de mapas configurado previamente en el aplicativo QGIS</a:t>
            </a:r>
          </a:p>
        </p:txBody>
      </p:sp>
    </p:spTree>
    <p:extLst>
      <p:ext uri="{BB962C8B-B14F-4D97-AF65-F5344CB8AC3E}">
        <p14:creationId xmlns:p14="http://schemas.microsoft.com/office/powerpoint/2010/main" val="279661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BAA3-4C39-46D3-9DF0-3A6096A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Levantamiento de requerimientos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C53-9EFE-4DA5-93AC-2FB4A20D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938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Descripción: Afinamiento e identificación de requerimientos faltantes.</a:t>
            </a:r>
          </a:p>
          <a:p>
            <a:pPr algn="just"/>
            <a:r>
              <a:rPr lang="es-CO" sz="2400" dirty="0"/>
              <a:t>Actores: Desarrollador – Técnicos Agropecuarios – Líder técnica.</a:t>
            </a:r>
          </a:p>
          <a:p>
            <a:pPr algn="just"/>
            <a:r>
              <a:rPr lang="es-CO" sz="2400" dirty="0"/>
              <a:t>Observaciones: A continuación, se adjunta una lista con los requerimientos identificados hasta el momento. Se realiza una actualización con el levantamiento realizado con la líder técnica el 17/01/2018</a:t>
            </a:r>
          </a:p>
          <a:p>
            <a:pPr marL="0" indent="0" algn="just">
              <a:buNone/>
            </a:pPr>
            <a:endParaRPr lang="es-CO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CFE10A2-3226-4D11-8388-6AA68D873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628650"/>
              </p:ext>
            </p:extLst>
          </p:nvPr>
        </p:nvGraphicFramePr>
        <p:xfrm>
          <a:off x="4687144" y="519462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CFE10A2-3226-4D11-8388-6AA68D873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7144" y="519462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81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BAA3-4C39-46D3-9DF0-3A6096A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C53-9EFE-4DA5-93AC-2FB4A20D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738"/>
            <a:ext cx="8596668" cy="424900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sz="2400" dirty="0"/>
              <a:t>Descripción: </a:t>
            </a:r>
          </a:p>
          <a:p>
            <a:pPr lvl="1" algn="just"/>
            <a:r>
              <a:rPr lang="es-CO" sz="2200" dirty="0"/>
              <a:t>Construcción del diseño de los requerimientos de la aplicación. Lógica de negocio y automatización de procesos.</a:t>
            </a:r>
          </a:p>
          <a:p>
            <a:pPr lvl="1" algn="just"/>
            <a:r>
              <a:rPr lang="es-CO" sz="2200" dirty="0"/>
              <a:t>Creación del bosquejo de interfaz gráfica (maqueta) de la aplicación. </a:t>
            </a:r>
          </a:p>
          <a:p>
            <a:pPr lvl="1" algn="just"/>
            <a:r>
              <a:rPr lang="es-CO" sz="2200" dirty="0"/>
              <a:t>Creación del nuevo estilo visual del aplicativo.</a:t>
            </a:r>
          </a:p>
          <a:p>
            <a:pPr lvl="1" algn="just"/>
            <a:r>
              <a:rPr lang="es-CO" sz="2200" dirty="0"/>
              <a:t>Creación del plan de pruebas. Se suministrará un diseño de casos de pruebas para las etapas de calidad de software.</a:t>
            </a:r>
          </a:p>
          <a:p>
            <a:pPr algn="just"/>
            <a:r>
              <a:rPr lang="es-CO" sz="2400" dirty="0"/>
              <a:t>Actores: Desarrollador</a:t>
            </a:r>
          </a:p>
          <a:p>
            <a:pPr algn="just"/>
            <a:r>
              <a:rPr lang="es-CO" sz="2400" dirty="0"/>
              <a:t>Observaciones: Se socializará el diseño con el fin de recibir realimentación.</a:t>
            </a:r>
            <a:endParaRPr lang="es-CO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5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BAA3-4C39-46D3-9DF0-3A6096A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Desarrollo. Lógica Negocio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C53-9EFE-4DA5-93AC-2FB4A20D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Descripción: Adaptación lógica negocio con la nueva interfaz gráfica. Automatización de procesos. Creación de nuevos requerimientos.</a:t>
            </a:r>
          </a:p>
          <a:p>
            <a:pPr algn="just"/>
            <a:r>
              <a:rPr lang="es-CO" sz="2400" dirty="0"/>
              <a:t>Actores: Desarrollador – profesional ambiental.</a:t>
            </a:r>
          </a:p>
          <a:p>
            <a:pPr algn="just"/>
            <a:r>
              <a:rPr lang="es-CO" sz="2400" dirty="0"/>
              <a:t>Observaciones: Se adaptará tanto los mapas como la lógica de negocio con la interfaz gráfica. Adicionalmente se automatizarán algunos procesos como la creación de links para los mapas y documentos con el fin de dejarlos parametrizables.</a:t>
            </a:r>
          </a:p>
        </p:txBody>
      </p:sp>
    </p:spTree>
    <p:extLst>
      <p:ext uri="{BB962C8B-B14F-4D97-AF65-F5344CB8AC3E}">
        <p14:creationId xmlns:p14="http://schemas.microsoft.com/office/powerpoint/2010/main" val="38449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BAA3-4C39-46D3-9DF0-3A6096A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Desarrollo. Interfaz gráfica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C53-9EFE-4DA5-93AC-2FB4A20D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4560"/>
            <a:ext cx="8596668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2400" dirty="0"/>
              <a:t>Descripción: Creación de la nueva interfaz gráfica (imagen e interacción) de la aplicación de cálculo UAF. El objetivo del cambio de imagen es mejorar la experiencia del usuario al momento de navegar y configurar las diferentes opciones por perfiles</a:t>
            </a:r>
          </a:p>
          <a:p>
            <a:pPr algn="just"/>
            <a:r>
              <a:rPr lang="es-CO" sz="2400" dirty="0"/>
              <a:t>Actores: Desarrollador.</a:t>
            </a:r>
          </a:p>
          <a:p>
            <a:pPr algn="just"/>
            <a:r>
              <a:rPr lang="es-CO" sz="2400" dirty="0"/>
              <a:t>Observaciones: Se realizará la adaptación de la maquetación a la aplicación. La nueva interfaz gráfica afectará tanto la parte administrativa como el módulo de visitantes.</a:t>
            </a:r>
          </a:p>
        </p:txBody>
      </p:sp>
    </p:spTree>
    <p:extLst>
      <p:ext uri="{BB962C8B-B14F-4D97-AF65-F5344CB8AC3E}">
        <p14:creationId xmlns:p14="http://schemas.microsoft.com/office/powerpoint/2010/main" val="31124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BAA3-4C39-46D3-9DF0-3A6096A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Pruebas unitarias (Interfaz y procesos lógicos)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C53-9EFE-4DA5-93AC-2FB4A20D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4213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Descripción: Pruebas de la adaptación de los módulos de la aplicación de forma local</a:t>
            </a:r>
          </a:p>
          <a:p>
            <a:pPr algn="just"/>
            <a:r>
              <a:rPr lang="es-CO" sz="2400" dirty="0"/>
              <a:t>Actores: Desarrollador.</a:t>
            </a:r>
          </a:p>
          <a:p>
            <a:pPr algn="just"/>
            <a:r>
              <a:rPr lang="es-CO" sz="2400" dirty="0"/>
              <a:t>Observaciones: Se realizarán las pruebas de forma local para realizar las correcciones necesarias con el fin de estabilizar el despliegue en el servidor de pruebas.</a:t>
            </a:r>
          </a:p>
        </p:txBody>
      </p:sp>
    </p:spTree>
    <p:extLst>
      <p:ext uri="{BB962C8B-B14F-4D97-AF65-F5344CB8AC3E}">
        <p14:creationId xmlns:p14="http://schemas.microsoft.com/office/powerpoint/2010/main" val="99586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BAA3-4C39-46D3-9DF0-3A6096A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Estandarización y automatización modelo zonificación.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CC53-9EFE-4DA5-93AC-2FB4A20D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4213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Descripción: Se realizará la estandarización de la zonificación biofísica y económicas resultantes de las zonas relativamente homogéneas. Al plantear el modelo se realizará un servicio (plugin) para ejecutar la estandarización realizada.</a:t>
            </a:r>
          </a:p>
          <a:p>
            <a:pPr algn="just"/>
            <a:r>
              <a:rPr lang="es-CO" sz="2400" dirty="0"/>
              <a:t>Actores: Desarrollador – profesional ambiental.</a:t>
            </a:r>
          </a:p>
          <a:p>
            <a:pPr algn="just"/>
            <a:r>
              <a:rPr lang="es-CO" sz="2400" dirty="0"/>
              <a:t>Observaciones: Es un proceso transversal que está presente desde el momento del diseño hasta el ciclo de pruebas integrales.</a:t>
            </a:r>
          </a:p>
        </p:txBody>
      </p:sp>
    </p:spTree>
    <p:extLst>
      <p:ext uri="{BB962C8B-B14F-4D97-AF65-F5344CB8AC3E}">
        <p14:creationId xmlns:p14="http://schemas.microsoft.com/office/powerpoint/2010/main" val="8327361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764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Worksheet</vt:lpstr>
      <vt:lpstr>Plan de trabajo UAF</vt:lpstr>
      <vt:lpstr>Cronograma de trabajo </vt:lpstr>
      <vt:lpstr>Prueba Concepto Integración mapas</vt:lpstr>
      <vt:lpstr>Levantamiento de requerimientos</vt:lpstr>
      <vt:lpstr>Diseño</vt:lpstr>
      <vt:lpstr>Desarrollo. Lógica Negocio</vt:lpstr>
      <vt:lpstr>Desarrollo. Interfaz gráfica</vt:lpstr>
      <vt:lpstr>Pruebas unitarias (Interfaz y procesos lógicos)</vt:lpstr>
      <vt:lpstr>Estandarización y automatización modelo zonificación. </vt:lpstr>
      <vt:lpstr>Pruebas integrales</vt:lpstr>
      <vt:lpstr>Correcciones</vt:lpstr>
      <vt:lpstr>Documentación</vt:lpstr>
      <vt:lpstr>Entrega Final</vt:lpstr>
      <vt:lpstr>Reuniones propuestas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trabajo UAF</dc:title>
  <dc:creator>Leonardo Alfonso</dc:creator>
  <cp:lastModifiedBy>Leonardo Alfonso</cp:lastModifiedBy>
  <cp:revision>12</cp:revision>
  <dcterms:created xsi:type="dcterms:W3CDTF">2018-01-05T09:15:16Z</dcterms:created>
  <dcterms:modified xsi:type="dcterms:W3CDTF">2018-01-18T14:30:49Z</dcterms:modified>
</cp:coreProperties>
</file>