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523bd39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523bd39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e7a1175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e7a1175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523bd39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523bd39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523bd39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523bd39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523bd39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523bd39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523bd39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523bd39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49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DS-PY-005 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TÉCNICAS DE PROGRAMAÇÃO II (PY)</a:t>
            </a:r>
            <a:endParaRPr b="1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6166800" cy="27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Apresentação pessoal, quem sou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Contatos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Apresentação turma, quem são vocês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Os nossos combinados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Plano de aulas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sou eu =D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3103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829"/>
              <a:t>Leonardo Borges Firmino</a:t>
            </a:r>
            <a:endParaRPr b="1" sz="18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/>
              <a:t>Linkedin:</a:t>
            </a:r>
            <a:r>
              <a:rPr lang="pt-BR" sz="1400"/>
              <a:t> linkedin.com/in/leonardo-firmino/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75" y="1235872"/>
            <a:ext cx="1854876" cy="18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02150" y="1907275"/>
            <a:ext cx="56295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Profissional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Graduado em Engenharia Elétrica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7 anos na área de dados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4 anos como Cientista de Dados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Áreas: Marketing, Telecomunicações e Indústria de Games</a:t>
            </a:r>
            <a:endParaRPr sz="1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02150" y="3567075"/>
            <a:ext cx="56295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Pessoal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Tenho 6 gatos + 2 cachorros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Hobbista em marcenaria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Contatos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310300" cy="1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829"/>
              <a:t>Leonardo Borges Firmino</a:t>
            </a:r>
            <a:endParaRPr b="1" sz="18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/>
              <a:t>Linkedin:</a:t>
            </a:r>
            <a:r>
              <a:rPr lang="pt-BR" sz="1400"/>
              <a:t> linkedin.com/in/leonardo-firmino/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/>
              <a:t>E-mail:</a:t>
            </a:r>
            <a:r>
              <a:rPr lang="pt-BR" sz="1400"/>
              <a:t> leo.daee@gmail.com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/>
              <a:t>Whatsapp: </a:t>
            </a:r>
            <a:r>
              <a:rPr lang="pt-BR" sz="1400"/>
              <a:t>34 9158-4585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Apresentação da Turma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115300" cy="27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Seu nome?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Caravana de onde?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que está achando do curso até o momento?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Já está aplicando o que aprendeu no trabalho, na faculdade ou na vida?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Combinados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61668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Participação de todos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Não existe pergunta ruim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Todos na mesma página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Horários (~19h10)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Chamada (~20h30 - no intervalo)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Intervalo (duração de ~15 min)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Avaliação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Plano de Aulas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61668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1 - Gráficos com Pandas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2 - Matplotlib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3 - Seaborn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4 - </a:t>
            </a:r>
            <a:r>
              <a:rPr lang="pt-BR" sz="1600"/>
              <a:t>Conceitos de Dataviz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5 - Plotly I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4 - Plotly II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7 - Streamlit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8 - Revisão / Desafio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Aula 9 - Avaliação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