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</p:sldIdLst>
  <p:sldSz cx="28800425" cy="39600188"/>
  <p:notesSz cx="6858000" cy="9144000"/>
  <p:defaultTextStyle>
    <a:defPPr>
      <a:defRPr lang="en-US"/>
    </a:defPPr>
    <a:lvl1pPr marL="0" algn="l" defTabSz="1395923" rtl="0" eaLnBrk="1" latinLnBrk="0" hangingPunct="1">
      <a:defRPr sz="5496" kern="1200">
        <a:solidFill>
          <a:schemeClr val="tx1"/>
        </a:solidFill>
        <a:latin typeface="+mn-lt"/>
        <a:ea typeface="+mn-ea"/>
        <a:cs typeface="+mn-cs"/>
      </a:defRPr>
    </a:lvl1pPr>
    <a:lvl2pPr marL="1395923" algn="l" defTabSz="1395923" rtl="0" eaLnBrk="1" latinLnBrk="0" hangingPunct="1">
      <a:defRPr sz="5496" kern="1200">
        <a:solidFill>
          <a:schemeClr val="tx1"/>
        </a:solidFill>
        <a:latin typeface="+mn-lt"/>
        <a:ea typeface="+mn-ea"/>
        <a:cs typeface="+mn-cs"/>
      </a:defRPr>
    </a:lvl2pPr>
    <a:lvl3pPr marL="2791846" algn="l" defTabSz="1395923" rtl="0" eaLnBrk="1" latinLnBrk="0" hangingPunct="1">
      <a:defRPr sz="5496" kern="1200">
        <a:solidFill>
          <a:schemeClr val="tx1"/>
        </a:solidFill>
        <a:latin typeface="+mn-lt"/>
        <a:ea typeface="+mn-ea"/>
        <a:cs typeface="+mn-cs"/>
      </a:defRPr>
    </a:lvl3pPr>
    <a:lvl4pPr marL="4187769" algn="l" defTabSz="1395923" rtl="0" eaLnBrk="1" latinLnBrk="0" hangingPunct="1">
      <a:defRPr sz="5496" kern="1200">
        <a:solidFill>
          <a:schemeClr val="tx1"/>
        </a:solidFill>
        <a:latin typeface="+mn-lt"/>
        <a:ea typeface="+mn-ea"/>
        <a:cs typeface="+mn-cs"/>
      </a:defRPr>
    </a:lvl4pPr>
    <a:lvl5pPr marL="5583692" algn="l" defTabSz="1395923" rtl="0" eaLnBrk="1" latinLnBrk="0" hangingPunct="1">
      <a:defRPr sz="5496" kern="1200">
        <a:solidFill>
          <a:schemeClr val="tx1"/>
        </a:solidFill>
        <a:latin typeface="+mn-lt"/>
        <a:ea typeface="+mn-ea"/>
        <a:cs typeface="+mn-cs"/>
      </a:defRPr>
    </a:lvl5pPr>
    <a:lvl6pPr marL="6979615" algn="l" defTabSz="1395923" rtl="0" eaLnBrk="1" latinLnBrk="0" hangingPunct="1">
      <a:defRPr sz="5496" kern="1200">
        <a:solidFill>
          <a:schemeClr val="tx1"/>
        </a:solidFill>
        <a:latin typeface="+mn-lt"/>
        <a:ea typeface="+mn-ea"/>
        <a:cs typeface="+mn-cs"/>
      </a:defRPr>
    </a:lvl6pPr>
    <a:lvl7pPr marL="8375538" algn="l" defTabSz="1395923" rtl="0" eaLnBrk="1" latinLnBrk="0" hangingPunct="1">
      <a:defRPr sz="5496" kern="1200">
        <a:solidFill>
          <a:schemeClr val="tx1"/>
        </a:solidFill>
        <a:latin typeface="+mn-lt"/>
        <a:ea typeface="+mn-ea"/>
        <a:cs typeface="+mn-cs"/>
      </a:defRPr>
    </a:lvl7pPr>
    <a:lvl8pPr marL="9771461" algn="l" defTabSz="1395923" rtl="0" eaLnBrk="1" latinLnBrk="0" hangingPunct="1">
      <a:defRPr sz="5496" kern="1200">
        <a:solidFill>
          <a:schemeClr val="tx1"/>
        </a:solidFill>
        <a:latin typeface="+mn-lt"/>
        <a:ea typeface="+mn-ea"/>
        <a:cs typeface="+mn-cs"/>
      </a:defRPr>
    </a:lvl8pPr>
    <a:lvl9pPr marL="11167384" algn="l" defTabSz="1395923" rtl="0" eaLnBrk="1" latinLnBrk="0" hangingPunct="1">
      <a:defRPr sz="5496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runo ribeiro" initials="br" lastIdx="1" clrIdx="0">
    <p:extLst>
      <p:ext uri="{19B8F6BF-5375-455C-9EA6-DF929625EA0E}">
        <p15:presenceInfo xmlns:p15="http://schemas.microsoft.com/office/powerpoint/2012/main" userId="21b528a8ceadeb4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E2F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71F7182-AD7E-481B-8F93-A443E898DE15}" v="674" dt="2020-05-28T00:13:47.539"/>
    <p1510:client id="{53666629-DBF8-40D7-BAD2-ACC534C3FC21}" v="10" dt="2020-05-27T23:29:24.717"/>
    <p1510:client id="{98755A72-8688-4658-BA30-860F1587A793}" v="799" dt="2020-05-28T00:22:33.6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39" d="100"/>
          <a:sy n="39" d="100"/>
        </p:scale>
        <p:origin x="-96" y="-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60032" y="6480867"/>
            <a:ext cx="24480361" cy="13786732"/>
          </a:xfrm>
        </p:spPr>
        <p:txBody>
          <a:bodyPr anchor="b"/>
          <a:lstStyle>
            <a:lvl1pPr algn="ctr">
              <a:defRPr sz="18898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00053" y="20799268"/>
            <a:ext cx="21600319" cy="9560876"/>
          </a:xfrm>
        </p:spPr>
        <p:txBody>
          <a:bodyPr/>
          <a:lstStyle>
            <a:lvl1pPr marL="0" indent="0" algn="ctr">
              <a:buNone/>
              <a:defRPr sz="7559"/>
            </a:lvl1pPr>
            <a:lvl2pPr marL="1440043" indent="0" algn="ctr">
              <a:buNone/>
              <a:defRPr sz="6299"/>
            </a:lvl2pPr>
            <a:lvl3pPr marL="2880086" indent="0" algn="ctr">
              <a:buNone/>
              <a:defRPr sz="5669"/>
            </a:lvl3pPr>
            <a:lvl4pPr marL="4320129" indent="0" algn="ctr">
              <a:buNone/>
              <a:defRPr sz="5040"/>
            </a:lvl4pPr>
            <a:lvl5pPr marL="5760171" indent="0" algn="ctr">
              <a:buNone/>
              <a:defRPr sz="5040"/>
            </a:lvl5pPr>
            <a:lvl6pPr marL="7200214" indent="0" algn="ctr">
              <a:buNone/>
              <a:defRPr sz="5040"/>
            </a:lvl6pPr>
            <a:lvl7pPr marL="8640257" indent="0" algn="ctr">
              <a:buNone/>
              <a:defRPr sz="5040"/>
            </a:lvl7pPr>
            <a:lvl8pPr marL="10080300" indent="0" algn="ctr">
              <a:buNone/>
              <a:defRPr sz="5040"/>
            </a:lvl8pPr>
            <a:lvl9pPr marL="11520343" indent="0" algn="ctr">
              <a:buNone/>
              <a:defRPr sz="5040"/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40130-7B38-46B2-A6CC-F4DB5A58496D}" type="datetimeFigureOut">
              <a:rPr lang="pt-BR" smtClean="0"/>
              <a:t>15/05/2023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D53D1-5193-4F87-AC91-A3A8BEDD39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4744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40130-7B38-46B2-A6CC-F4DB5A58496D}" type="datetimeFigureOut">
              <a:rPr lang="pt-BR" smtClean="0"/>
              <a:t>15/05/2023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D53D1-5193-4F87-AC91-A3A8BEDD39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1314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0610306" y="2108343"/>
            <a:ext cx="6210092" cy="33559329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80031" y="2108343"/>
            <a:ext cx="18270270" cy="33559329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40130-7B38-46B2-A6CC-F4DB5A58496D}" type="datetimeFigureOut">
              <a:rPr lang="pt-BR" smtClean="0"/>
              <a:t>15/05/2023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D53D1-5193-4F87-AC91-A3A8BEDD39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7475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40130-7B38-46B2-A6CC-F4DB5A58496D}" type="datetimeFigureOut">
              <a:rPr lang="pt-BR" smtClean="0"/>
              <a:t>15/05/2023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D53D1-5193-4F87-AC91-A3A8BEDD39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5822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5030" y="9872559"/>
            <a:ext cx="24840367" cy="16472575"/>
          </a:xfrm>
        </p:spPr>
        <p:txBody>
          <a:bodyPr anchor="b"/>
          <a:lstStyle>
            <a:lvl1pPr>
              <a:defRPr sz="18898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65030" y="26500971"/>
            <a:ext cx="24840367" cy="8662538"/>
          </a:xfrm>
        </p:spPr>
        <p:txBody>
          <a:bodyPr/>
          <a:lstStyle>
            <a:lvl1pPr marL="0" indent="0">
              <a:buNone/>
              <a:defRPr sz="7559">
                <a:solidFill>
                  <a:schemeClr val="tx1"/>
                </a:solidFill>
              </a:defRPr>
            </a:lvl1pPr>
            <a:lvl2pPr marL="1440043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2pPr>
            <a:lvl3pPr marL="2880086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3pPr>
            <a:lvl4pPr marL="4320129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4pPr>
            <a:lvl5pPr marL="5760171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5pPr>
            <a:lvl6pPr marL="7200214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6pPr>
            <a:lvl7pPr marL="8640257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7pPr>
            <a:lvl8pPr marL="10080300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8pPr>
            <a:lvl9pPr marL="11520343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40130-7B38-46B2-A6CC-F4DB5A58496D}" type="datetimeFigureOut">
              <a:rPr lang="pt-BR" smtClean="0"/>
              <a:t>15/05/2023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D53D1-5193-4F87-AC91-A3A8BEDD39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4258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80029" y="10541716"/>
            <a:ext cx="12240181" cy="25125956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580215" y="10541716"/>
            <a:ext cx="12240181" cy="25125956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40130-7B38-46B2-A6CC-F4DB5A58496D}" type="datetimeFigureOut">
              <a:rPr lang="pt-BR" smtClean="0"/>
              <a:t>15/05/2023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D53D1-5193-4F87-AC91-A3A8BEDD39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8317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0" y="2108352"/>
            <a:ext cx="24840367" cy="7654206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3784" y="9707549"/>
            <a:ext cx="12183928" cy="4757520"/>
          </a:xfrm>
        </p:spPr>
        <p:txBody>
          <a:bodyPr anchor="b"/>
          <a:lstStyle>
            <a:lvl1pPr marL="0" indent="0">
              <a:buNone/>
              <a:defRPr sz="7559" b="1"/>
            </a:lvl1pPr>
            <a:lvl2pPr marL="1440043" indent="0">
              <a:buNone/>
              <a:defRPr sz="6299" b="1"/>
            </a:lvl2pPr>
            <a:lvl3pPr marL="2880086" indent="0">
              <a:buNone/>
              <a:defRPr sz="5669" b="1"/>
            </a:lvl3pPr>
            <a:lvl4pPr marL="4320129" indent="0">
              <a:buNone/>
              <a:defRPr sz="5040" b="1"/>
            </a:lvl4pPr>
            <a:lvl5pPr marL="5760171" indent="0">
              <a:buNone/>
              <a:defRPr sz="5040" b="1"/>
            </a:lvl5pPr>
            <a:lvl6pPr marL="7200214" indent="0">
              <a:buNone/>
              <a:defRPr sz="5040" b="1"/>
            </a:lvl6pPr>
            <a:lvl7pPr marL="8640257" indent="0">
              <a:buNone/>
              <a:defRPr sz="5040" b="1"/>
            </a:lvl7pPr>
            <a:lvl8pPr marL="10080300" indent="0">
              <a:buNone/>
              <a:defRPr sz="5040" b="1"/>
            </a:lvl8pPr>
            <a:lvl9pPr marL="11520343" indent="0">
              <a:buNone/>
              <a:defRPr sz="504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83784" y="14465069"/>
            <a:ext cx="12183928" cy="21275937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580217" y="9707549"/>
            <a:ext cx="12243932" cy="4757520"/>
          </a:xfrm>
        </p:spPr>
        <p:txBody>
          <a:bodyPr anchor="b"/>
          <a:lstStyle>
            <a:lvl1pPr marL="0" indent="0">
              <a:buNone/>
              <a:defRPr sz="7559" b="1"/>
            </a:lvl1pPr>
            <a:lvl2pPr marL="1440043" indent="0">
              <a:buNone/>
              <a:defRPr sz="6299" b="1"/>
            </a:lvl2pPr>
            <a:lvl3pPr marL="2880086" indent="0">
              <a:buNone/>
              <a:defRPr sz="5669" b="1"/>
            </a:lvl3pPr>
            <a:lvl4pPr marL="4320129" indent="0">
              <a:buNone/>
              <a:defRPr sz="5040" b="1"/>
            </a:lvl4pPr>
            <a:lvl5pPr marL="5760171" indent="0">
              <a:buNone/>
              <a:defRPr sz="5040" b="1"/>
            </a:lvl5pPr>
            <a:lvl6pPr marL="7200214" indent="0">
              <a:buNone/>
              <a:defRPr sz="5040" b="1"/>
            </a:lvl6pPr>
            <a:lvl7pPr marL="8640257" indent="0">
              <a:buNone/>
              <a:defRPr sz="5040" b="1"/>
            </a:lvl7pPr>
            <a:lvl8pPr marL="10080300" indent="0">
              <a:buNone/>
              <a:defRPr sz="5040" b="1"/>
            </a:lvl8pPr>
            <a:lvl9pPr marL="11520343" indent="0">
              <a:buNone/>
              <a:defRPr sz="504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580217" y="14465069"/>
            <a:ext cx="12243932" cy="21275937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40130-7B38-46B2-A6CC-F4DB5A58496D}" type="datetimeFigureOut">
              <a:rPr lang="pt-BR" smtClean="0"/>
              <a:t>15/05/2023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D53D1-5193-4F87-AC91-A3A8BEDD39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3810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40130-7B38-46B2-A6CC-F4DB5A58496D}" type="datetimeFigureOut">
              <a:rPr lang="pt-BR" smtClean="0"/>
              <a:t>15/05/2023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D53D1-5193-4F87-AC91-A3A8BEDD39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4445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40130-7B38-46B2-A6CC-F4DB5A58496D}" type="datetimeFigureOut">
              <a:rPr lang="pt-BR" smtClean="0"/>
              <a:t>15/05/2023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D53D1-5193-4F87-AC91-A3A8BEDD39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9051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0" y="2640012"/>
            <a:ext cx="9288887" cy="9240044"/>
          </a:xfrm>
        </p:spPr>
        <p:txBody>
          <a:bodyPr anchor="b"/>
          <a:lstStyle>
            <a:lvl1pPr>
              <a:defRPr sz="10079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43932" y="5701703"/>
            <a:ext cx="14580215" cy="28141800"/>
          </a:xfrm>
        </p:spPr>
        <p:txBody>
          <a:bodyPr/>
          <a:lstStyle>
            <a:lvl1pPr>
              <a:defRPr sz="10079"/>
            </a:lvl1pPr>
            <a:lvl2pPr>
              <a:defRPr sz="8819"/>
            </a:lvl2pPr>
            <a:lvl3pPr>
              <a:defRPr sz="7559"/>
            </a:lvl3pPr>
            <a:lvl4pPr>
              <a:defRPr sz="6299"/>
            </a:lvl4pPr>
            <a:lvl5pPr>
              <a:defRPr sz="6299"/>
            </a:lvl5pPr>
            <a:lvl6pPr>
              <a:defRPr sz="6299"/>
            </a:lvl6pPr>
            <a:lvl7pPr>
              <a:defRPr sz="6299"/>
            </a:lvl7pPr>
            <a:lvl8pPr>
              <a:defRPr sz="6299"/>
            </a:lvl8pPr>
            <a:lvl9pPr>
              <a:defRPr sz="6299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780" y="11880056"/>
            <a:ext cx="9288887" cy="22009274"/>
          </a:xfrm>
        </p:spPr>
        <p:txBody>
          <a:bodyPr/>
          <a:lstStyle>
            <a:lvl1pPr marL="0" indent="0">
              <a:buNone/>
              <a:defRPr sz="5040"/>
            </a:lvl1pPr>
            <a:lvl2pPr marL="1440043" indent="0">
              <a:buNone/>
              <a:defRPr sz="4410"/>
            </a:lvl2pPr>
            <a:lvl3pPr marL="2880086" indent="0">
              <a:buNone/>
              <a:defRPr sz="3780"/>
            </a:lvl3pPr>
            <a:lvl4pPr marL="4320129" indent="0">
              <a:buNone/>
              <a:defRPr sz="3150"/>
            </a:lvl4pPr>
            <a:lvl5pPr marL="5760171" indent="0">
              <a:buNone/>
              <a:defRPr sz="3150"/>
            </a:lvl5pPr>
            <a:lvl6pPr marL="7200214" indent="0">
              <a:buNone/>
              <a:defRPr sz="3150"/>
            </a:lvl6pPr>
            <a:lvl7pPr marL="8640257" indent="0">
              <a:buNone/>
              <a:defRPr sz="3150"/>
            </a:lvl7pPr>
            <a:lvl8pPr marL="10080300" indent="0">
              <a:buNone/>
              <a:defRPr sz="3150"/>
            </a:lvl8pPr>
            <a:lvl9pPr marL="11520343" indent="0">
              <a:buNone/>
              <a:defRPr sz="315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40130-7B38-46B2-A6CC-F4DB5A58496D}" type="datetimeFigureOut">
              <a:rPr lang="pt-BR" smtClean="0"/>
              <a:t>15/05/2023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D53D1-5193-4F87-AC91-A3A8BEDD39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3622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0" y="2640012"/>
            <a:ext cx="9288887" cy="9240044"/>
          </a:xfrm>
        </p:spPr>
        <p:txBody>
          <a:bodyPr anchor="b"/>
          <a:lstStyle>
            <a:lvl1pPr>
              <a:defRPr sz="10079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243932" y="5701703"/>
            <a:ext cx="14580215" cy="28141800"/>
          </a:xfrm>
        </p:spPr>
        <p:txBody>
          <a:bodyPr anchor="t"/>
          <a:lstStyle>
            <a:lvl1pPr marL="0" indent="0">
              <a:buNone/>
              <a:defRPr sz="10079"/>
            </a:lvl1pPr>
            <a:lvl2pPr marL="1440043" indent="0">
              <a:buNone/>
              <a:defRPr sz="8819"/>
            </a:lvl2pPr>
            <a:lvl3pPr marL="2880086" indent="0">
              <a:buNone/>
              <a:defRPr sz="7559"/>
            </a:lvl3pPr>
            <a:lvl4pPr marL="4320129" indent="0">
              <a:buNone/>
              <a:defRPr sz="6299"/>
            </a:lvl4pPr>
            <a:lvl5pPr marL="5760171" indent="0">
              <a:buNone/>
              <a:defRPr sz="6299"/>
            </a:lvl5pPr>
            <a:lvl6pPr marL="7200214" indent="0">
              <a:buNone/>
              <a:defRPr sz="6299"/>
            </a:lvl6pPr>
            <a:lvl7pPr marL="8640257" indent="0">
              <a:buNone/>
              <a:defRPr sz="6299"/>
            </a:lvl7pPr>
            <a:lvl8pPr marL="10080300" indent="0">
              <a:buNone/>
              <a:defRPr sz="6299"/>
            </a:lvl8pPr>
            <a:lvl9pPr marL="11520343" indent="0">
              <a:buNone/>
              <a:defRPr sz="6299"/>
            </a:lvl9pPr>
          </a:lstStyle>
          <a:p>
            <a:r>
              <a:rPr lang="pt-BR"/>
              <a:t>Clique no ícone para adicionar uma imagem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780" y="11880056"/>
            <a:ext cx="9288887" cy="22009274"/>
          </a:xfrm>
        </p:spPr>
        <p:txBody>
          <a:bodyPr/>
          <a:lstStyle>
            <a:lvl1pPr marL="0" indent="0">
              <a:buNone/>
              <a:defRPr sz="5040"/>
            </a:lvl1pPr>
            <a:lvl2pPr marL="1440043" indent="0">
              <a:buNone/>
              <a:defRPr sz="4410"/>
            </a:lvl2pPr>
            <a:lvl3pPr marL="2880086" indent="0">
              <a:buNone/>
              <a:defRPr sz="3780"/>
            </a:lvl3pPr>
            <a:lvl4pPr marL="4320129" indent="0">
              <a:buNone/>
              <a:defRPr sz="3150"/>
            </a:lvl4pPr>
            <a:lvl5pPr marL="5760171" indent="0">
              <a:buNone/>
              <a:defRPr sz="3150"/>
            </a:lvl5pPr>
            <a:lvl6pPr marL="7200214" indent="0">
              <a:buNone/>
              <a:defRPr sz="3150"/>
            </a:lvl6pPr>
            <a:lvl7pPr marL="8640257" indent="0">
              <a:buNone/>
              <a:defRPr sz="3150"/>
            </a:lvl7pPr>
            <a:lvl8pPr marL="10080300" indent="0">
              <a:buNone/>
              <a:defRPr sz="3150"/>
            </a:lvl8pPr>
            <a:lvl9pPr marL="11520343" indent="0">
              <a:buNone/>
              <a:defRPr sz="315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40130-7B38-46B2-A6CC-F4DB5A58496D}" type="datetimeFigureOut">
              <a:rPr lang="pt-BR" smtClean="0"/>
              <a:t>15/05/2023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D53D1-5193-4F87-AC91-A3A8BEDD39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5796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80029" y="2108352"/>
            <a:ext cx="24840367" cy="76542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0029" y="10541716"/>
            <a:ext cx="24840367" cy="251259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80029" y="36703516"/>
            <a:ext cx="6480096" cy="21083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840130-7B38-46B2-A6CC-F4DB5A58496D}" type="datetimeFigureOut">
              <a:rPr lang="pt-BR" smtClean="0"/>
              <a:t>15/05/2023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540141" y="36703516"/>
            <a:ext cx="9720143" cy="21083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340300" y="36703516"/>
            <a:ext cx="6480096" cy="21083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D53D1-5193-4F87-AC91-A3A8BEDD39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9090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2880086" rtl="0" eaLnBrk="1" latinLnBrk="0" hangingPunct="1">
        <a:lnSpc>
          <a:spcPct val="90000"/>
        </a:lnSpc>
        <a:spcBef>
          <a:spcPct val="0"/>
        </a:spcBef>
        <a:buNone/>
        <a:defRPr sz="1385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20021" indent="-720021" algn="l" defTabSz="2880086" rtl="0" eaLnBrk="1" latinLnBrk="0" hangingPunct="1">
        <a:lnSpc>
          <a:spcPct val="90000"/>
        </a:lnSpc>
        <a:spcBef>
          <a:spcPts val="3150"/>
        </a:spcBef>
        <a:buFont typeface="Arial" panose="020B0604020202020204" pitchFamily="34" charset="0"/>
        <a:buChar char="•"/>
        <a:defRPr sz="8819" kern="1200">
          <a:solidFill>
            <a:schemeClr val="tx1"/>
          </a:solidFill>
          <a:latin typeface="+mn-lt"/>
          <a:ea typeface="+mn-ea"/>
          <a:cs typeface="+mn-cs"/>
        </a:defRPr>
      </a:lvl1pPr>
      <a:lvl2pPr marL="2160064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2pPr>
      <a:lvl3pPr marL="3600107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6299" kern="1200">
          <a:solidFill>
            <a:schemeClr val="tx1"/>
          </a:solidFill>
          <a:latin typeface="+mn-lt"/>
          <a:ea typeface="+mn-ea"/>
          <a:cs typeface="+mn-cs"/>
        </a:defRPr>
      </a:lvl3pPr>
      <a:lvl4pPr marL="5040150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4pPr>
      <a:lvl5pPr marL="6480193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5pPr>
      <a:lvl6pPr marL="7920236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6pPr>
      <a:lvl7pPr marL="9360278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7pPr>
      <a:lvl8pPr marL="10800321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8pPr>
      <a:lvl9pPr marL="12240364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1pPr>
      <a:lvl2pPr marL="1440043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2pPr>
      <a:lvl3pPr marL="2880086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3pPr>
      <a:lvl4pPr marL="4320129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4pPr>
      <a:lvl5pPr marL="5760171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5pPr>
      <a:lvl6pPr marL="7200214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6pPr>
      <a:lvl7pPr marL="8640257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7pPr>
      <a:lvl8pPr marL="10080300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8pPr>
      <a:lvl9pPr marL="11520343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1.wdp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/>
        </p:nvPicPr>
        <p:blipFill rotWithShape="1">
          <a:blip r:embed="rId2"/>
          <a:srcRect t="29072" b="26970"/>
          <a:stretch/>
        </p:blipFill>
        <p:spPr>
          <a:xfrm>
            <a:off x="6966968" y="421890"/>
            <a:ext cx="14420817" cy="6339088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1058779" y="13689714"/>
            <a:ext cx="12303260" cy="2677656"/>
          </a:xfrm>
          <a:prstGeom prst="rect">
            <a:avLst/>
          </a:prstGeom>
          <a:noFill/>
          <a:ln>
            <a:solidFill>
              <a:srgbClr val="CE2F55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4200" dirty="0">
                <a:latin typeface="Arial" panose="020B0604020202020204" pitchFamily="34" charset="0"/>
                <a:cs typeface="Arial" panose="020B0604020202020204" pitchFamily="34" charset="0"/>
              </a:rPr>
              <a:t>TEMA DO PROJETO INTEGRADOR:</a:t>
            </a:r>
          </a:p>
          <a:p>
            <a:endParaRPr lang="pt-BR" sz="4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pt-BR" sz="4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4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Prospecção tecnológica sobre um site de adoção de cachorros e gatos.</a:t>
            </a:r>
            <a:endParaRPr lang="pt-BR" sz="4200" b="1" dirty="0">
              <a:cs typeface="Arial" panose="020B0604020202020204" pitchFamily="34" charset="0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1058779" y="16854612"/>
            <a:ext cx="12303260" cy="2215991"/>
          </a:xfrm>
          <a:prstGeom prst="rect">
            <a:avLst/>
          </a:prstGeom>
          <a:noFill/>
          <a:ln>
            <a:solidFill>
              <a:srgbClr val="CE2F55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4200" dirty="0">
                <a:latin typeface="Arial" panose="020B0604020202020204" pitchFamily="34" charset="0"/>
                <a:cs typeface="Arial" panose="020B0604020202020204" pitchFamily="34" charset="0"/>
              </a:rPr>
              <a:t>TEMA DO PROJETO DE VIDA: </a:t>
            </a:r>
          </a:p>
          <a:p>
            <a:pPr algn="ctr"/>
            <a:endParaRPr lang="pt-BR" sz="4800" dirty="0">
              <a:cs typeface="Arial" panose="020B0604020202020204" pitchFamily="34" charset="0"/>
            </a:endParaRPr>
          </a:p>
          <a:p>
            <a:pPr algn="ctr"/>
            <a:r>
              <a:rPr lang="pt-BR" sz="4800" b="1" dirty="0" smtClean="0">
                <a:cs typeface="Arial" panose="020B0604020202020204" pitchFamily="34" charset="0"/>
              </a:rPr>
              <a:t>“O que é o ser humano?”</a:t>
            </a:r>
            <a:endParaRPr lang="pt-BR" sz="4800" b="1" dirty="0">
              <a:cs typeface="Arial" panose="020B0604020202020204" pitchFamily="34" charset="0"/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1035163" y="19496290"/>
            <a:ext cx="12297992" cy="4616648"/>
          </a:xfrm>
          <a:prstGeom prst="rect">
            <a:avLst/>
          </a:prstGeom>
          <a:noFill/>
          <a:ln>
            <a:solidFill>
              <a:srgbClr val="CE2F55"/>
            </a:solidFill>
            <a:prstDash val="solid"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pt-BR" sz="4200" dirty="0">
                <a:latin typeface="Arial" panose="020B0604020202020204" pitchFamily="34" charset="0"/>
                <a:cs typeface="Arial" panose="020B0604020202020204" pitchFamily="34" charset="0"/>
              </a:rPr>
              <a:t>DISCIPLINAS DO SEMESTRE:</a:t>
            </a:r>
          </a:p>
          <a:p>
            <a:pPr algn="ctr"/>
            <a:endParaRPr lang="pt-BR" sz="4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4200" b="1" dirty="0" smtClean="0">
                <a:cs typeface="Arial" panose="020B0604020202020204" pitchFamily="34" charset="0"/>
              </a:rPr>
              <a:t>	DISCIPLINA </a:t>
            </a:r>
            <a:r>
              <a:rPr lang="pt-BR" sz="4200" b="1" dirty="0">
                <a:cs typeface="Arial" panose="020B0604020202020204" pitchFamily="34" charset="0"/>
              </a:rPr>
              <a:t>1: </a:t>
            </a:r>
            <a:r>
              <a:rPr lang="pt-BR" sz="4200" b="1" dirty="0" smtClean="0">
                <a:cs typeface="Arial" panose="020B0604020202020204" pitchFamily="34" charset="0"/>
              </a:rPr>
              <a:t>Cálculo I;</a:t>
            </a:r>
            <a:endParaRPr lang="pt-BR" sz="4200" b="1" dirty="0">
              <a:cs typeface="Arial" panose="020B0604020202020204" pitchFamily="34" charset="0"/>
            </a:endParaRPr>
          </a:p>
          <a:p>
            <a:r>
              <a:rPr lang="pt-BR" sz="4200" b="1" dirty="0" smtClean="0">
                <a:cs typeface="Arial" panose="020B0604020202020204" pitchFamily="34" charset="0"/>
              </a:rPr>
              <a:t>	DISCIPLINA </a:t>
            </a:r>
            <a:r>
              <a:rPr lang="pt-BR" sz="4200" b="1" dirty="0">
                <a:cs typeface="Arial" panose="020B0604020202020204" pitchFamily="34" charset="0"/>
              </a:rPr>
              <a:t>2: </a:t>
            </a:r>
            <a:r>
              <a:rPr lang="pt-BR" sz="4200" b="1" dirty="0" smtClean="0">
                <a:cs typeface="Arial" panose="020B0604020202020204" pitchFamily="34" charset="0"/>
              </a:rPr>
              <a:t>Algoritmos e Programação I;</a:t>
            </a:r>
          </a:p>
          <a:p>
            <a:r>
              <a:rPr lang="pt-BR" sz="4200" b="1" dirty="0" smtClean="0">
                <a:cs typeface="Arial" panose="020B0604020202020204" pitchFamily="34" charset="0"/>
              </a:rPr>
              <a:t>	DISCIPLINA </a:t>
            </a:r>
            <a:r>
              <a:rPr lang="pt-BR" sz="4200" b="1" dirty="0">
                <a:cs typeface="Arial" panose="020B0604020202020204" pitchFamily="34" charset="0"/>
              </a:rPr>
              <a:t>3: </a:t>
            </a:r>
            <a:r>
              <a:rPr lang="pt-BR" sz="4200" b="1" dirty="0" smtClean="0">
                <a:cs typeface="Arial" panose="020B0604020202020204" pitchFamily="34" charset="0"/>
              </a:rPr>
              <a:t>Antropologia Teológica;</a:t>
            </a:r>
          </a:p>
          <a:p>
            <a:r>
              <a:rPr lang="pt-BR" sz="4200" b="1" dirty="0" smtClean="0">
                <a:cs typeface="Arial"/>
              </a:rPr>
              <a:t>	DISCIPLINA </a:t>
            </a:r>
            <a:r>
              <a:rPr lang="pt-BR" sz="4200" b="1" dirty="0">
                <a:cs typeface="Arial"/>
              </a:rPr>
              <a:t>4</a:t>
            </a:r>
            <a:r>
              <a:rPr lang="pt-BR" sz="4200" b="1" dirty="0" smtClean="0">
                <a:cs typeface="Arial"/>
              </a:rPr>
              <a:t>: Organização e Arquitetura de </a:t>
            </a:r>
            <a:r>
              <a:rPr lang="pt-BR" sz="4200" b="1" dirty="0" smtClean="0">
                <a:cs typeface="Arial"/>
              </a:rPr>
              <a:t>	Computadores</a:t>
            </a:r>
            <a:r>
              <a:rPr lang="pt-BR" sz="4200" b="1" dirty="0" smtClean="0">
                <a:cs typeface="Arial"/>
              </a:rPr>
              <a:t>.</a:t>
            </a:r>
            <a:endParaRPr lang="pt-BR" sz="4200" b="1" dirty="0">
              <a:cs typeface="Arial"/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1080379" y="24558575"/>
            <a:ext cx="12252776" cy="5677836"/>
          </a:xfrm>
          <a:prstGeom prst="rect">
            <a:avLst/>
          </a:prstGeom>
          <a:noFill/>
          <a:ln>
            <a:solidFill>
              <a:srgbClr val="CE2F55"/>
            </a:solidFill>
            <a:prstDash val="solid"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pt-BR" sz="4200" dirty="0">
                <a:latin typeface="Arial"/>
                <a:cs typeface="Arial"/>
              </a:rPr>
              <a:t>RESUMO DO PROJETO </a:t>
            </a:r>
            <a:r>
              <a:rPr lang="pt-BR" sz="4200" dirty="0" smtClean="0">
                <a:latin typeface="Arial"/>
                <a:cs typeface="Arial"/>
              </a:rPr>
              <a:t>INTEGRADOR:</a:t>
            </a:r>
          </a:p>
          <a:p>
            <a:pPr algn="ctr"/>
            <a:endParaRPr lang="pt-BR" dirty="0">
              <a:latin typeface="Calibri" panose="020F0502020204030204"/>
              <a:cs typeface="Calibri" panose="020F0502020204030204"/>
            </a:endParaRPr>
          </a:p>
          <a:p>
            <a:pPr algn="ctr"/>
            <a:r>
              <a:rPr lang="pt-BR" sz="3800" b="1" dirty="0" smtClean="0">
                <a:cs typeface="Calibri"/>
              </a:rPr>
              <a:t>O FyPet é uma prospecção tecnológica que visa resolver duas problemáticas: O alto índice de cachorros e gatos em situação de rua e o grande número de casos de depressão por conta de solidão. Com o uso do site, pessoas que se sentem sozinhas encontrariam o seu pet ideal para fazê-las companhia e, por outro lado, o animal também estaria em busca de um lar onde seja amado.</a:t>
            </a:r>
            <a:endParaRPr lang="pt-BR" sz="3800" b="1" dirty="0">
              <a:cs typeface="Calibri"/>
            </a:endParaRPr>
          </a:p>
        </p:txBody>
      </p:sp>
      <p:sp>
        <p:nvSpPr>
          <p:cNvPr id="17" name="CaixaDeTexto 16"/>
          <p:cNvSpPr txBox="1"/>
          <p:nvPr/>
        </p:nvSpPr>
        <p:spPr>
          <a:xfrm>
            <a:off x="1058778" y="33153381"/>
            <a:ext cx="26237199" cy="3724096"/>
          </a:xfrm>
          <a:prstGeom prst="rect">
            <a:avLst/>
          </a:prstGeom>
          <a:noFill/>
          <a:ln>
            <a:solidFill>
              <a:srgbClr val="CE2F55"/>
            </a:solidFill>
            <a:prstDash val="solid"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pt-BR" sz="4200" dirty="0">
                <a:latin typeface="Arial"/>
                <a:cs typeface="Arial"/>
              </a:rPr>
              <a:t>CONSIDERAÇÕES FINAIS  DO PROJETO (COM REFLEXÃO DO PROJETO DE VIDA</a:t>
            </a:r>
            <a:r>
              <a:rPr lang="pt-BR" sz="4200" dirty="0" smtClean="0">
                <a:latin typeface="Arial"/>
                <a:cs typeface="Arial"/>
              </a:rPr>
              <a:t>):</a:t>
            </a:r>
          </a:p>
          <a:p>
            <a:pPr algn="ctr"/>
            <a:endParaRPr lang="pt-BR" sz="4200" dirty="0" smtClean="0">
              <a:latin typeface="Arial" panose="020B0604020202020204" pitchFamily="34" charset="0"/>
              <a:ea typeface="+mn-lt"/>
              <a:cs typeface="Arial" panose="020B0604020202020204" pitchFamily="34" charset="0"/>
            </a:endParaRPr>
          </a:p>
          <a:p>
            <a:pPr algn="ctr"/>
            <a:r>
              <a:rPr lang="pt-BR" sz="3800" b="1" dirty="0" smtClean="0">
                <a:ea typeface="+mn-lt"/>
                <a:cs typeface="Arial" panose="020B0604020202020204" pitchFamily="34" charset="0"/>
              </a:rPr>
              <a:t>O ser humano é o único ser racional do planeta, portanto, apenas ele é capaz de fazer grandes transformações no mundo, tanto para sua própria espécie, quanto para as outras. A consideração final do projeto integrador é que essa prospecção tecnológica realmente seria uma grande transformação digital, pois mudaria totalmente a forma com que os animais de estimação são tratados.</a:t>
            </a:r>
            <a:endParaRPr lang="pt-BR" sz="3800" dirty="0">
              <a:cs typeface="Arial" panose="020B0604020202020204" pitchFamily="34" charset="0"/>
            </a:endParaRPr>
          </a:p>
        </p:txBody>
      </p:sp>
      <p:sp>
        <p:nvSpPr>
          <p:cNvPr id="18" name="CaixaDeTexto 17"/>
          <p:cNvSpPr txBox="1"/>
          <p:nvPr/>
        </p:nvSpPr>
        <p:spPr>
          <a:xfrm>
            <a:off x="15013893" y="10604114"/>
            <a:ext cx="12282084" cy="21971399"/>
          </a:xfrm>
          <a:prstGeom prst="rect">
            <a:avLst/>
          </a:prstGeom>
          <a:noFill/>
          <a:ln>
            <a:solidFill>
              <a:srgbClr val="CE2F55"/>
            </a:solidFill>
            <a:prstDash val="solid"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pt-BR" sz="4200" dirty="0" smtClean="0">
                <a:latin typeface="Arial" panose="020B0604020202020204" pitchFamily="34" charset="0"/>
                <a:cs typeface="Arial" panose="020B0604020202020204" pitchFamily="34" charset="0"/>
              </a:rPr>
              <a:t>CONCEITO </a:t>
            </a:r>
            <a:r>
              <a:rPr lang="pt-BR" sz="4200" dirty="0">
                <a:latin typeface="Arial" panose="020B0604020202020204" pitchFamily="34" charset="0"/>
                <a:cs typeface="Arial" panose="020B0604020202020204" pitchFamily="34" charset="0"/>
              </a:rPr>
              <a:t>DO </a:t>
            </a:r>
            <a:r>
              <a:rPr lang="pt-BR" sz="4200" dirty="0" smtClean="0">
                <a:latin typeface="Arial" panose="020B0604020202020204" pitchFamily="34" charset="0"/>
                <a:cs typeface="Arial" panose="020B0604020202020204" pitchFamily="34" charset="0"/>
              </a:rPr>
              <a:t>PROJETO</a:t>
            </a:r>
          </a:p>
          <a:p>
            <a:pPr algn="ctr"/>
            <a:endParaRPr lang="pt-BR" sz="4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sz="4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sz="4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sz="4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sz="4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sz="4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sz="4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sz="4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dirty="0"/>
          </a:p>
          <a:p>
            <a:endParaRPr lang="pt-BR" dirty="0"/>
          </a:p>
          <a:p>
            <a:endParaRPr lang="pt-BR" dirty="0">
              <a:cs typeface="Calibri"/>
            </a:endParaRPr>
          </a:p>
          <a:p>
            <a:endParaRPr lang="pt-BR" sz="5450" dirty="0">
              <a:cs typeface="Calibri"/>
            </a:endParaRP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>
              <a:cs typeface="Calibri" panose="020F0502020204030204"/>
            </a:endParaRPr>
          </a:p>
        </p:txBody>
      </p:sp>
      <p:sp>
        <p:nvSpPr>
          <p:cNvPr id="22" name="Retângulo 21"/>
          <p:cNvSpPr/>
          <p:nvPr/>
        </p:nvSpPr>
        <p:spPr>
          <a:xfrm>
            <a:off x="0" y="7226710"/>
            <a:ext cx="28800425" cy="339120"/>
          </a:xfrm>
          <a:prstGeom prst="rect">
            <a:avLst/>
          </a:prstGeom>
          <a:solidFill>
            <a:srgbClr val="CE2F55"/>
          </a:solidFill>
          <a:ln>
            <a:solidFill>
              <a:srgbClr val="CE2F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/>
          <p:cNvSpPr txBox="1"/>
          <p:nvPr/>
        </p:nvSpPr>
        <p:spPr>
          <a:xfrm>
            <a:off x="1080379" y="7518047"/>
            <a:ext cx="12303260" cy="4124206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ctr"/>
            <a:r>
              <a:rPr lang="pt-BR" sz="4400" dirty="0">
                <a:cs typeface="Arial" panose="020B0604020202020204" pitchFamily="34" charset="0"/>
              </a:rPr>
              <a:t>Aluno 1</a:t>
            </a:r>
            <a:r>
              <a:rPr lang="pt-BR" sz="4400" dirty="0" smtClean="0">
                <a:cs typeface="Arial" panose="020B0604020202020204" pitchFamily="34" charset="0"/>
              </a:rPr>
              <a:t>: Guilherme Machado de </a:t>
            </a:r>
            <a:r>
              <a:rPr lang="pt-BR" sz="4400" dirty="0" smtClean="0">
                <a:cs typeface="Arial" panose="020B0604020202020204" pitchFamily="34" charset="0"/>
              </a:rPr>
              <a:t>Souza; </a:t>
            </a:r>
            <a:endParaRPr lang="pt-BR" sz="4400" dirty="0">
              <a:cs typeface="Arial" panose="020B0604020202020204" pitchFamily="34" charset="0"/>
            </a:endParaRPr>
          </a:p>
          <a:p>
            <a:pPr algn="ctr"/>
            <a:r>
              <a:rPr lang="pt-BR" sz="4400" dirty="0">
                <a:cs typeface="Arial" panose="020B0604020202020204" pitchFamily="34" charset="0"/>
              </a:rPr>
              <a:t>Aluno 2</a:t>
            </a:r>
            <a:r>
              <a:rPr lang="pt-BR" sz="4400" dirty="0" smtClean="0">
                <a:cs typeface="Arial" panose="020B0604020202020204" pitchFamily="34" charset="0"/>
              </a:rPr>
              <a:t>: Gustavo Silvestre Costa </a:t>
            </a:r>
            <a:r>
              <a:rPr lang="pt-BR" sz="4400" dirty="0" smtClean="0">
                <a:cs typeface="Arial" panose="020B0604020202020204" pitchFamily="34" charset="0"/>
              </a:rPr>
              <a:t>Lima;</a:t>
            </a:r>
            <a:endParaRPr lang="pt-BR" sz="4400" dirty="0">
              <a:cs typeface="Arial" panose="020B0604020202020204" pitchFamily="34" charset="0"/>
            </a:endParaRPr>
          </a:p>
          <a:p>
            <a:pPr algn="ctr"/>
            <a:r>
              <a:rPr lang="pt-BR" sz="4400" dirty="0">
                <a:cs typeface="Arial" panose="020B0604020202020204" pitchFamily="34" charset="0"/>
              </a:rPr>
              <a:t>Aluno 3: </a:t>
            </a:r>
            <a:r>
              <a:rPr lang="pt-BR" sz="4400" dirty="0" smtClean="0">
                <a:cs typeface="Arial" panose="020B0604020202020204" pitchFamily="34" charset="0"/>
              </a:rPr>
              <a:t>Lucas Poloni </a:t>
            </a:r>
            <a:r>
              <a:rPr lang="pt-BR" sz="4400" dirty="0" smtClean="0">
                <a:cs typeface="Arial" panose="020B0604020202020204" pitchFamily="34" charset="0"/>
              </a:rPr>
              <a:t>Peressim;</a:t>
            </a:r>
            <a:endParaRPr lang="pt-BR" sz="4400" dirty="0">
              <a:cs typeface="Arial" panose="020B0604020202020204" pitchFamily="34" charset="0"/>
            </a:endParaRPr>
          </a:p>
          <a:p>
            <a:pPr algn="ctr"/>
            <a:r>
              <a:rPr lang="pt-BR" sz="4400" dirty="0">
                <a:cs typeface="Arial" panose="020B0604020202020204" pitchFamily="34" charset="0"/>
              </a:rPr>
              <a:t>Aluno 4: </a:t>
            </a:r>
            <a:r>
              <a:rPr lang="pt-BR" sz="4400" dirty="0" smtClean="0">
                <a:cs typeface="Arial" panose="020B0604020202020204" pitchFamily="34" charset="0"/>
              </a:rPr>
              <a:t>Marcelo Ricardo Lopes </a:t>
            </a:r>
            <a:r>
              <a:rPr lang="pt-BR" sz="4400" dirty="0" smtClean="0">
                <a:cs typeface="Arial" panose="020B0604020202020204" pitchFamily="34" charset="0"/>
              </a:rPr>
              <a:t>Júnior;</a:t>
            </a:r>
            <a:endParaRPr lang="pt-BR" sz="4400" dirty="0">
              <a:cs typeface="Arial" panose="020B0604020202020204" pitchFamily="34" charset="0"/>
            </a:endParaRPr>
          </a:p>
          <a:p>
            <a:pPr algn="ctr"/>
            <a:r>
              <a:rPr lang="pt-BR" sz="4400" dirty="0" smtClean="0">
                <a:cs typeface="Arial" panose="020B0604020202020204" pitchFamily="34" charset="0"/>
              </a:rPr>
              <a:t>Equipe: </a:t>
            </a:r>
            <a:r>
              <a:rPr lang="pt-BR" sz="4400" dirty="0" smtClean="0">
                <a:cs typeface="Arial" panose="020B0604020202020204" pitchFamily="34" charset="0"/>
              </a:rPr>
              <a:t>Transformers.</a:t>
            </a:r>
            <a:endParaRPr lang="pt-BR" sz="4400" dirty="0">
              <a:cs typeface="Arial" panose="020B0604020202020204" pitchFamily="34" charset="0"/>
            </a:endParaRPr>
          </a:p>
          <a:p>
            <a:pPr algn="ctr"/>
            <a:endParaRPr lang="pt-BR" sz="4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14861689" y="7557472"/>
            <a:ext cx="12434288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4600" b="1" dirty="0" smtClean="0">
                <a:cs typeface="Arial" panose="020B0604020202020204" pitchFamily="34" charset="0"/>
              </a:rPr>
              <a:t>ENGENHARIA DA COMPUTAÇÃO</a:t>
            </a:r>
          </a:p>
          <a:p>
            <a:pPr algn="ctr"/>
            <a:r>
              <a:rPr lang="pt-BR" sz="4600" dirty="0" smtClean="0">
                <a:cs typeface="Arial" panose="020B0604020202020204" pitchFamily="34" charset="0"/>
              </a:rPr>
              <a:t>1º </a:t>
            </a:r>
            <a:r>
              <a:rPr lang="pt-BR" sz="4600" dirty="0">
                <a:cs typeface="Arial" panose="020B0604020202020204" pitchFamily="34" charset="0"/>
              </a:rPr>
              <a:t>Semestre </a:t>
            </a:r>
            <a:r>
              <a:rPr lang="pt-BR" sz="4600" dirty="0" smtClean="0">
                <a:cs typeface="Arial" panose="020B0604020202020204" pitchFamily="34" charset="0"/>
              </a:rPr>
              <a:t>2023 </a:t>
            </a:r>
            <a:endParaRPr lang="pt-BR" sz="4600" dirty="0">
              <a:cs typeface="Arial" panose="020B0604020202020204" pitchFamily="34" charset="0"/>
            </a:endParaRPr>
          </a:p>
          <a:p>
            <a:pPr algn="ctr"/>
            <a:r>
              <a:rPr lang="pt-BR" sz="4600" dirty="0">
                <a:cs typeface="Arial" panose="020B0604020202020204" pitchFamily="34" charset="0"/>
              </a:rPr>
              <a:t>UNISAL - Unidade </a:t>
            </a:r>
            <a:r>
              <a:rPr lang="pt-BR" sz="4600" dirty="0" smtClean="0">
                <a:cs typeface="Arial" panose="020B0604020202020204" pitchFamily="34" charset="0"/>
              </a:rPr>
              <a:t>Americana/Campus Maria Auxiliadora</a:t>
            </a:r>
            <a:endParaRPr lang="pt-BR" sz="4600" dirty="0">
              <a:cs typeface="Arial" panose="020B0604020202020204" pitchFamily="34" charset="0"/>
            </a:endParaRP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4BD69BEA-1B3F-43C1-BA8A-13FFBAA44438}"/>
              </a:ext>
            </a:extLst>
          </p:cNvPr>
          <p:cNvSpPr txBox="1"/>
          <p:nvPr/>
        </p:nvSpPr>
        <p:spPr>
          <a:xfrm>
            <a:off x="1058778" y="37107126"/>
            <a:ext cx="26237199" cy="2492990"/>
          </a:xfrm>
          <a:prstGeom prst="rect">
            <a:avLst/>
          </a:prstGeom>
          <a:noFill/>
          <a:ln>
            <a:solidFill>
              <a:srgbClr val="CE2F55"/>
            </a:solidFill>
            <a:prstDash val="solid"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pt-BR" sz="4200" dirty="0">
                <a:latin typeface="Arial"/>
                <a:cs typeface="Arial"/>
              </a:rPr>
              <a:t>Referências Principais:</a:t>
            </a:r>
          </a:p>
          <a:p>
            <a:r>
              <a:rPr lang="pt-BR" sz="3800" b="1" dirty="0">
                <a:cs typeface="Arial" panose="020B0604020202020204" pitchFamily="34" charset="0"/>
              </a:rPr>
              <a:t>https://</a:t>
            </a:r>
            <a:r>
              <a:rPr lang="pt-BR" sz="3800" b="1" dirty="0" smtClean="0">
                <a:cs typeface="Arial" panose="020B0604020202020204" pitchFamily="34" charset="0"/>
              </a:rPr>
              <a:t>www.revistamvez-crmvsp.com.br/index.php/recmvz/article/view/16221;</a:t>
            </a:r>
            <a:endParaRPr lang="pt-BR" sz="3800" b="1" dirty="0">
              <a:cs typeface="Arial" panose="020B0604020202020204" pitchFamily="34" charset="0"/>
            </a:endParaRPr>
          </a:p>
          <a:p>
            <a:r>
              <a:rPr lang="pt-BR" sz="3800" b="1" dirty="0">
                <a:cs typeface="Arial" panose="020B0604020202020204" pitchFamily="34" charset="0"/>
              </a:rPr>
              <a:t>http://</a:t>
            </a:r>
            <a:r>
              <a:rPr lang="pt-BR" sz="3800" b="1" dirty="0" smtClean="0">
                <a:cs typeface="Arial" panose="020B0604020202020204" pitchFamily="34" charset="0"/>
              </a:rPr>
              <a:t>www.faculdadedelta.edu.br/revistas3/index.php/gt/article/download/46/37</a:t>
            </a:r>
          </a:p>
          <a:p>
            <a:r>
              <a:rPr lang="pt-BR" sz="3800" b="1" dirty="0">
                <a:cs typeface="Arial" panose="020B0604020202020204" pitchFamily="34" charset="0"/>
              </a:rPr>
              <a:t>https://publicacoes.ifc.edu.br/index.php/RevExt/article/view/18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E3383E7C-6083-49C3-8FAF-3FCEF430F663}"/>
              </a:ext>
            </a:extLst>
          </p:cNvPr>
          <p:cNvSpPr txBox="1"/>
          <p:nvPr/>
        </p:nvSpPr>
        <p:spPr>
          <a:xfrm>
            <a:off x="1058778" y="11097415"/>
            <a:ext cx="12303686" cy="2223686"/>
          </a:xfrm>
          <a:prstGeom prst="rect">
            <a:avLst/>
          </a:prstGeom>
          <a:noFill/>
          <a:ln>
            <a:solidFill>
              <a:srgbClr val="CE2F55"/>
            </a:solidFill>
            <a:prstDash val="solid"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pt-BR" sz="4200" dirty="0" smtClean="0">
                <a:latin typeface="Arial"/>
                <a:cs typeface="Arial"/>
              </a:rPr>
              <a:t>EMPRESA </a:t>
            </a:r>
            <a:r>
              <a:rPr lang="pt-BR" sz="4200" dirty="0">
                <a:latin typeface="Arial"/>
                <a:cs typeface="Arial"/>
              </a:rPr>
              <a:t>LOGO:</a:t>
            </a:r>
          </a:p>
          <a:p>
            <a:pPr algn="ctr"/>
            <a:endParaRPr lang="pt-BR" sz="4200" dirty="0">
              <a:latin typeface="Arial"/>
              <a:cs typeface="Arial"/>
            </a:endParaRPr>
          </a:p>
          <a:p>
            <a:endParaRPr lang="pt-BR" sz="5450" dirty="0">
              <a:cs typeface="Calibri"/>
            </a:endParaRPr>
          </a:p>
        </p:txBody>
      </p:sp>
      <p:pic>
        <p:nvPicPr>
          <p:cNvPr id="10" name="Imagem 10">
            <a:extLst>
              <a:ext uri="{FF2B5EF4-FFF2-40B4-BE49-F238E27FC236}">
                <a16:creationId xmlns:a16="http://schemas.microsoft.com/office/drawing/2014/main" id="{B59A55F0-32E8-425B-82A0-9B561291557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0509" b="31044"/>
          <a:stretch/>
        </p:blipFill>
        <p:spPr>
          <a:xfrm>
            <a:off x="5136509" y="11709810"/>
            <a:ext cx="4191000" cy="1611291"/>
          </a:xfrm>
          <a:prstGeom prst="rect">
            <a:avLst/>
          </a:prstGeom>
        </p:spPr>
      </p:pic>
      <p:pic>
        <p:nvPicPr>
          <p:cNvPr id="27" name="Imagem 27">
            <a:extLst>
              <a:ext uri="{FF2B5EF4-FFF2-40B4-BE49-F238E27FC236}">
                <a16:creationId xmlns:a16="http://schemas.microsoft.com/office/drawing/2014/main" id="{8DA9488E-99DD-4E8F-82F6-6D47B54B32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1810" y="11336380"/>
            <a:ext cx="11849927" cy="4076375"/>
          </a:xfrm>
          <a:prstGeom prst="rect">
            <a:avLst/>
          </a:prstGeom>
        </p:spPr>
      </p:pic>
      <p:pic>
        <p:nvPicPr>
          <p:cNvPr id="28" name="Imagem 28">
            <a:extLst>
              <a:ext uri="{FF2B5EF4-FFF2-40B4-BE49-F238E27FC236}">
                <a16:creationId xmlns:a16="http://schemas.microsoft.com/office/drawing/2014/main" id="{66957900-95FA-4909-87BB-AECEDC9D1BD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00099" y="15610649"/>
            <a:ext cx="11867321" cy="4082358"/>
          </a:xfrm>
          <a:prstGeom prst="rect">
            <a:avLst/>
          </a:prstGeom>
          <a:ln>
            <a:noFill/>
          </a:ln>
        </p:spPr>
      </p:pic>
      <p:pic>
        <p:nvPicPr>
          <p:cNvPr id="29" name="Imagem 29">
            <a:extLst>
              <a:ext uri="{FF2B5EF4-FFF2-40B4-BE49-F238E27FC236}">
                <a16:creationId xmlns:a16="http://schemas.microsoft.com/office/drawing/2014/main" id="{45562F69-B7CE-4D1C-A673-A0AEC70C020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01900" y="24119400"/>
            <a:ext cx="11809837" cy="4062584"/>
          </a:xfrm>
          <a:prstGeom prst="rect">
            <a:avLst/>
          </a:prstGeom>
          <a:ln>
            <a:noFill/>
          </a:ln>
        </p:spPr>
      </p:pic>
      <p:pic>
        <p:nvPicPr>
          <p:cNvPr id="31" name="Imagem 31">
            <a:extLst>
              <a:ext uri="{FF2B5EF4-FFF2-40B4-BE49-F238E27FC236}">
                <a16:creationId xmlns:a16="http://schemas.microsoft.com/office/drawing/2014/main" id="{F235EC54-E816-4A85-B07F-86280E7277D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1810" y="28335228"/>
            <a:ext cx="11851088" cy="4076774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00098" y="19883799"/>
            <a:ext cx="11867321" cy="4082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90837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431</TotalTime>
  <Words>296</Words>
  <Application>Microsoft Office PowerPoint</Application>
  <PresentationFormat>Personalizar</PresentationFormat>
  <Paragraphs>57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Integrador - 2019 - Engenharia da Computação - UNISAL - São José</dc:title>
  <dc:creator>sergio.yoshioka@sj.unisal.br</dc:creator>
  <cp:lastModifiedBy>Usuário do Windows</cp:lastModifiedBy>
  <cp:revision>256</cp:revision>
  <dcterms:created xsi:type="dcterms:W3CDTF">2019-10-29T10:21:40Z</dcterms:created>
  <dcterms:modified xsi:type="dcterms:W3CDTF">2023-05-15T20:40:58Z</dcterms:modified>
</cp:coreProperties>
</file>