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Inter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18C9B-439A-4946-BFB3-5A8E0DE79412}" v="10" dt="2024-10-31T02:01:1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900" autoAdjust="0"/>
  </p:normalViewPr>
  <p:slideViewPr>
    <p:cSldViewPr snapToGrid="0" snapToObjects="1">
      <p:cViewPr varScale="1">
        <p:scale>
          <a:sx n="47" d="100"/>
          <a:sy n="47" d="100"/>
        </p:scale>
        <p:origin x="10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aquero Velasquez" userId="caf653b6-8a5e-4135-ac01-630ae3a8bb1d" providerId="ADAL" clId="{2EF18C9B-439A-4946-BFB3-5A8E0DE79412}"/>
    <pc:docChg chg="undo custSel modSld">
      <pc:chgData name="Leonardo Baquero Velasquez" userId="caf653b6-8a5e-4135-ac01-630ae3a8bb1d" providerId="ADAL" clId="{2EF18C9B-439A-4946-BFB3-5A8E0DE79412}" dt="2024-10-31T02:01:13.936" v="58"/>
      <pc:docMkLst>
        <pc:docMk/>
      </pc:docMkLst>
      <pc:sldChg chg="addSp delSp modSp mod">
        <pc:chgData name="Leonardo Baquero Velasquez" userId="caf653b6-8a5e-4135-ac01-630ae3a8bb1d" providerId="ADAL" clId="{2EF18C9B-439A-4946-BFB3-5A8E0DE79412}" dt="2024-10-31T01:59:54.802" v="52" actId="14100"/>
        <pc:sldMkLst>
          <pc:docMk/>
          <pc:sldMk cId="0" sldId="256"/>
        </pc:sldMkLst>
        <pc:picChg chg="add del mod">
          <ac:chgData name="Leonardo Baquero Velasquez" userId="caf653b6-8a5e-4135-ac01-630ae3a8bb1d" providerId="ADAL" clId="{2EF18C9B-439A-4946-BFB3-5A8E0DE79412}" dt="2024-10-31T01:47:26.211" v="3" actId="478"/>
          <ac:picMkLst>
            <pc:docMk/>
            <pc:sldMk cId="0" sldId="256"/>
            <ac:picMk id="5" creationId="{3CC2A5FD-DF85-F82F-3298-09B95056CC10}"/>
          </ac:picMkLst>
        </pc:picChg>
        <pc:picChg chg="add mod">
          <ac:chgData name="Leonardo Baquero Velasquez" userId="caf653b6-8a5e-4135-ac01-630ae3a8bb1d" providerId="ADAL" clId="{2EF18C9B-439A-4946-BFB3-5A8E0DE79412}" dt="2024-10-31T01:59:54.802" v="52" actId="14100"/>
          <ac:picMkLst>
            <pc:docMk/>
            <pc:sldMk cId="0" sldId="256"/>
            <ac:picMk id="10" creationId="{790C8D9B-1853-CEFA-C1AC-31758BBAD62E}"/>
          </ac:picMkLst>
        </pc:picChg>
        <pc:inkChg chg="add del">
          <ac:chgData name="Leonardo Baquero Velasquez" userId="caf653b6-8a5e-4135-ac01-630ae3a8bb1d" providerId="ADAL" clId="{2EF18C9B-439A-4946-BFB3-5A8E0DE79412}" dt="2024-10-31T01:54:53.549" v="31" actId="9405"/>
          <ac:inkMkLst>
            <pc:docMk/>
            <pc:sldMk cId="0" sldId="256"/>
            <ac:inkMk id="5" creationId="{1698DE3E-EEEF-D97D-751B-7BE5811F2F6F}"/>
          </ac:inkMkLst>
        </pc:inkChg>
        <pc:inkChg chg="add del">
          <ac:chgData name="Leonardo Baquero Velasquez" userId="caf653b6-8a5e-4135-ac01-630ae3a8bb1d" providerId="ADAL" clId="{2EF18C9B-439A-4946-BFB3-5A8E0DE79412}" dt="2024-10-31T01:51:14.791" v="13" actId="9405"/>
          <ac:inkMkLst>
            <pc:docMk/>
            <pc:sldMk cId="0" sldId="256"/>
            <ac:inkMk id="6" creationId="{23EF1306-C2E6-28E9-0096-AC2D095BD2C2}"/>
          </ac:inkMkLst>
        </pc:inkChg>
        <pc:inkChg chg="add del">
          <ac:chgData name="Leonardo Baquero Velasquez" userId="caf653b6-8a5e-4135-ac01-630ae3a8bb1d" providerId="ADAL" clId="{2EF18C9B-439A-4946-BFB3-5A8E0DE79412}" dt="2024-10-31T01:55:37.604" v="36" actId="9405"/>
          <ac:inkMkLst>
            <pc:docMk/>
            <pc:sldMk cId="0" sldId="256"/>
            <ac:inkMk id="6" creationId="{696C7B44-71BB-0104-5BDF-B2A72F0795E7}"/>
          </ac:inkMkLst>
        </pc:inkChg>
        <pc:inkChg chg="add del">
          <ac:chgData name="Leonardo Baquero Velasquez" userId="caf653b6-8a5e-4135-ac01-630ae3a8bb1d" providerId="ADAL" clId="{2EF18C9B-439A-4946-BFB3-5A8E0DE79412}" dt="2024-10-31T01:51:09.932" v="10" actId="9405"/>
          <ac:inkMkLst>
            <pc:docMk/>
            <pc:sldMk cId="0" sldId="256"/>
            <ac:inkMk id="7" creationId="{47A1E60E-5A44-C19D-16D0-44161C54EE0D}"/>
          </ac:inkMkLst>
        </pc:inkChg>
        <pc:inkChg chg="add del">
          <ac:chgData name="Leonardo Baquero Velasquez" userId="caf653b6-8a5e-4135-ac01-630ae3a8bb1d" providerId="ADAL" clId="{2EF18C9B-439A-4946-BFB3-5A8E0DE79412}" dt="2024-10-31T01:55:32.441" v="35" actId="9405"/>
          <ac:inkMkLst>
            <pc:docMk/>
            <pc:sldMk cId="0" sldId="256"/>
            <ac:inkMk id="7" creationId="{D228B1C9-5D61-B198-25C0-9FBB49384A86}"/>
          </ac:inkMkLst>
        </pc:inkChg>
        <pc:inkChg chg="add del">
          <ac:chgData name="Leonardo Baquero Velasquez" userId="caf653b6-8a5e-4135-ac01-630ae3a8bb1d" providerId="ADAL" clId="{2EF18C9B-439A-4946-BFB3-5A8E0DE79412}" dt="2024-10-31T01:55:40.871" v="38" actId="9405"/>
          <ac:inkMkLst>
            <pc:docMk/>
            <pc:sldMk cId="0" sldId="256"/>
            <ac:inkMk id="8" creationId="{4EC5D8EB-6BA2-A43E-6392-99674ADBE03F}"/>
          </ac:inkMkLst>
        </pc:inkChg>
        <pc:inkChg chg="add del">
          <ac:chgData name="Leonardo Baquero Velasquez" userId="caf653b6-8a5e-4135-ac01-630ae3a8bb1d" providerId="ADAL" clId="{2EF18C9B-439A-4946-BFB3-5A8E0DE79412}" dt="2024-10-31T01:51:09.407" v="9" actId="9405"/>
          <ac:inkMkLst>
            <pc:docMk/>
            <pc:sldMk cId="0" sldId="256"/>
            <ac:inkMk id="8" creationId="{C0F5CA34-665D-331C-34BC-3B1500ADCFD3}"/>
          </ac:inkMkLst>
        </pc:inkChg>
        <pc:inkChg chg="add del">
          <ac:chgData name="Leonardo Baquero Velasquez" userId="caf653b6-8a5e-4135-ac01-630ae3a8bb1d" providerId="ADAL" clId="{2EF18C9B-439A-4946-BFB3-5A8E0DE79412}" dt="2024-10-31T01:51:07.652" v="8" actId="9405"/>
          <ac:inkMkLst>
            <pc:docMk/>
            <pc:sldMk cId="0" sldId="256"/>
            <ac:inkMk id="9" creationId="{FCE7CF6C-A86F-0868-3CC0-965CF69BCC81}"/>
          </ac:inkMkLst>
        </pc:inkChg>
        <pc:inkChg chg="add del">
          <ac:chgData name="Leonardo Baquero Velasquez" userId="caf653b6-8a5e-4135-ac01-630ae3a8bb1d" providerId="ADAL" clId="{2EF18C9B-439A-4946-BFB3-5A8E0DE79412}" dt="2024-10-31T01:51:14.378" v="12" actId="9405"/>
          <ac:inkMkLst>
            <pc:docMk/>
            <pc:sldMk cId="0" sldId="256"/>
            <ac:inkMk id="10" creationId="{B0949EF6-9A80-578B-9532-4B995FD34051}"/>
          </ac:inkMkLst>
        </pc:inkChg>
        <pc:inkChg chg="add del mod">
          <ac:chgData name="Leonardo Baquero Velasquez" userId="caf653b6-8a5e-4135-ac01-630ae3a8bb1d" providerId="ADAL" clId="{2EF18C9B-439A-4946-BFB3-5A8E0DE79412}" dt="2024-10-31T01:56:16.807" v="42"/>
          <ac:inkMkLst>
            <pc:docMk/>
            <pc:sldMk cId="0" sldId="256"/>
            <ac:inkMk id="11" creationId="{06A1B576-7274-3F57-2C93-CE3B8503B95E}"/>
          </ac:inkMkLst>
        </pc:inkChg>
      </pc:sldChg>
      <pc:sldChg chg="addSp modSp mod">
        <pc:chgData name="Leonardo Baquero Velasquez" userId="caf653b6-8a5e-4135-ac01-630ae3a8bb1d" providerId="ADAL" clId="{2EF18C9B-439A-4946-BFB3-5A8E0DE79412}" dt="2024-10-31T02:01:09.866" v="57"/>
        <pc:sldMkLst>
          <pc:docMk/>
          <pc:sldMk cId="0" sldId="257"/>
        </pc:sldMkLst>
        <pc:picChg chg="add mod">
          <ac:chgData name="Leonardo Baquero Velasquez" userId="caf653b6-8a5e-4135-ac01-630ae3a8bb1d" providerId="ADAL" clId="{2EF18C9B-439A-4946-BFB3-5A8E0DE79412}" dt="2024-10-31T02:00:01.329" v="53"/>
          <ac:picMkLst>
            <pc:docMk/>
            <pc:sldMk cId="0" sldId="257"/>
            <ac:picMk id="7" creationId="{45CDC774-972C-07D4-E2B3-237F98059E6D}"/>
          </ac:picMkLst>
        </pc:picChg>
        <pc:picChg chg="add mod">
          <ac:chgData name="Leonardo Baquero Velasquez" userId="caf653b6-8a5e-4135-ac01-630ae3a8bb1d" providerId="ADAL" clId="{2EF18C9B-439A-4946-BFB3-5A8E0DE79412}" dt="2024-10-31T02:01:09.866" v="57"/>
          <ac:picMkLst>
            <pc:docMk/>
            <pc:sldMk cId="0" sldId="257"/>
            <ac:picMk id="8" creationId="{A7652C37-0F6F-5A9E-2C51-37FB734EE0C9}"/>
          </ac:picMkLst>
        </pc:picChg>
        <pc:inkChg chg="add">
          <ac:chgData name="Leonardo Baquero Velasquez" userId="caf653b6-8a5e-4135-ac01-630ae3a8bb1d" providerId="ADAL" clId="{2EF18C9B-439A-4946-BFB3-5A8E0DE79412}" dt="2024-10-31T01:51:28.152" v="15" actId="9405"/>
          <ac:inkMkLst>
            <pc:docMk/>
            <pc:sldMk cId="0" sldId="257"/>
            <ac:inkMk id="6" creationId="{EBD1B459-4D8E-1DB1-A058-9C8ADD1F3DBE}"/>
          </ac:inkMkLst>
        </pc:inkChg>
      </pc:sldChg>
      <pc:sldChg chg="addSp modSp mod">
        <pc:chgData name="Leonardo Baquero Velasquez" userId="caf653b6-8a5e-4135-ac01-630ae3a8bb1d" providerId="ADAL" clId="{2EF18C9B-439A-4946-BFB3-5A8E0DE79412}" dt="2024-10-31T02:01:13.936" v="58"/>
        <pc:sldMkLst>
          <pc:docMk/>
          <pc:sldMk cId="0" sldId="258"/>
        </pc:sldMkLst>
        <pc:picChg chg="add mod">
          <ac:chgData name="Leonardo Baquero Velasquez" userId="caf653b6-8a5e-4135-ac01-630ae3a8bb1d" providerId="ADAL" clId="{2EF18C9B-439A-4946-BFB3-5A8E0DE79412}" dt="2024-10-31T02:00:07.014" v="54"/>
          <ac:picMkLst>
            <pc:docMk/>
            <pc:sldMk cId="0" sldId="258"/>
            <ac:picMk id="12" creationId="{A48E2A6F-CD98-E238-77DB-F45BE3819A5E}"/>
          </ac:picMkLst>
        </pc:picChg>
        <pc:picChg chg="add mod">
          <ac:chgData name="Leonardo Baquero Velasquez" userId="caf653b6-8a5e-4135-ac01-630ae3a8bb1d" providerId="ADAL" clId="{2EF18C9B-439A-4946-BFB3-5A8E0DE79412}" dt="2024-10-31T02:01:13.936" v="58"/>
          <ac:picMkLst>
            <pc:docMk/>
            <pc:sldMk cId="0" sldId="258"/>
            <ac:picMk id="13" creationId="{F0E74AC7-FE76-3A41-DA60-3BB4D0B70F39}"/>
          </ac:picMkLst>
        </pc:picChg>
        <pc:inkChg chg="add">
          <ac:chgData name="Leonardo Baquero Velasquez" userId="caf653b6-8a5e-4135-ac01-630ae3a8bb1d" providerId="ADAL" clId="{2EF18C9B-439A-4946-BFB3-5A8E0DE79412}" dt="2024-10-31T01:51:34.087" v="16" actId="9405"/>
          <ac:inkMkLst>
            <pc:docMk/>
            <pc:sldMk cId="0" sldId="258"/>
            <ac:inkMk id="11" creationId="{1ACB00AD-6EE2-F872-20D1-81C2E56B7789}"/>
          </ac:inkMkLst>
        </pc:inkChg>
      </pc:sldChg>
      <pc:sldChg chg="addSp delSp modSp mod">
        <pc:chgData name="Leonardo Baquero Velasquez" userId="caf653b6-8a5e-4135-ac01-630ae3a8bb1d" providerId="ADAL" clId="{2EF18C9B-439A-4946-BFB3-5A8E0DE79412}" dt="2024-10-31T02:01:04.811" v="56" actId="14100"/>
        <pc:sldMkLst>
          <pc:docMk/>
          <pc:sldMk cId="0" sldId="259"/>
        </pc:sldMkLst>
        <pc:spChg chg="del">
          <ac:chgData name="Leonardo Baquero Velasquez" userId="caf653b6-8a5e-4135-ac01-630ae3a8bb1d" providerId="ADAL" clId="{2EF18C9B-439A-4946-BFB3-5A8E0DE79412}" dt="2024-10-31T01:42:57.330" v="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Leonardo Baquero Velasquez" userId="caf653b6-8a5e-4135-ac01-630ae3a8bb1d" providerId="ADAL" clId="{2EF18C9B-439A-4946-BFB3-5A8E0DE79412}" dt="2024-10-31T01:43:04.025" v="1" actId="478"/>
          <ac:spMkLst>
            <pc:docMk/>
            <pc:sldMk cId="0" sldId="259"/>
            <ac:spMk id="5" creationId="{00000000-0000-0000-0000-000000000000}"/>
          </ac:spMkLst>
        </pc:spChg>
        <pc:picChg chg="add mod">
          <ac:chgData name="Leonardo Baquero Velasquez" userId="caf653b6-8a5e-4135-ac01-630ae3a8bb1d" providerId="ADAL" clId="{2EF18C9B-439A-4946-BFB3-5A8E0DE79412}" dt="2024-10-31T02:01:04.811" v="56" actId="14100"/>
          <ac:picMkLst>
            <pc:docMk/>
            <pc:sldMk cId="0" sldId="259"/>
            <ac:picMk id="4" creationId="{44BB3527-B65D-C547-0139-F64CE6ED1299}"/>
          </ac:picMkLst>
        </pc:picChg>
        <pc:inkChg chg="add">
          <ac:chgData name="Leonardo Baquero Velasquez" userId="caf653b6-8a5e-4135-ac01-630ae3a8bb1d" providerId="ADAL" clId="{2EF18C9B-439A-4946-BFB3-5A8E0DE79412}" dt="2024-10-31T01:51:38.520" v="17" actId="9405"/>
          <ac:inkMkLst>
            <pc:docMk/>
            <pc:sldMk cId="0" sldId="259"/>
            <ac:inkMk id="8" creationId="{6C12D488-78D1-D21D-B581-B4B5EEB7977E}"/>
          </ac:inkMkLst>
        </pc:inkChg>
        <pc:inkChg chg="add">
          <ac:chgData name="Leonardo Baquero Velasquez" userId="caf653b6-8a5e-4135-ac01-630ae3a8bb1d" providerId="ADAL" clId="{2EF18C9B-439A-4946-BFB3-5A8E0DE79412}" dt="2024-10-31T01:51:41.852" v="18" actId="9405"/>
          <ac:inkMkLst>
            <pc:docMk/>
            <pc:sldMk cId="0" sldId="259"/>
            <ac:inkMk id="9" creationId="{5AF9E4C4-2D7C-0F42-8E2A-3C426F61224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1T01:51:20.973"/>
    </inkml:context>
    <inkml:brush xml:id="br0">
      <inkml:brushProperty name="width" value="0.5" units="cm"/>
      <inkml:brushProperty name="height" value="1" units="cm"/>
      <inkml:brushProperty name="color" value="#08033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82,'418'-13,"-87"5,-299 6,51-8,-50 5,44-1,821 5,-405 2,-471-2,1-1,23-5,-21 2,35-1,431 4,-239 4,-227-2,5-1,1 2,0 1,46 9,-52-7,0-1,0-1,0-1,27-3,51 3,-49 10,-40-8,-1 0,18 1,266-1,-153-5,-66 1,87 3,-102 7,7 2,-63-11,-1 1,1 0,0 1,0-1,-1 1,1 1,-1-1,7 4,-12-5,1 0,-1-1,0 1,0 0,1 0,-1 0,0 0,0 0,0 0,0 0,0 0,0 1,0-1,-1 0,1 1,0-1,-1 0,1 1,-1-1,1 1,-1-1,0 1,1-1,-1 1,0-1,0 1,0-1,0 1,0-1,-1 1,1-1,0 1,-1-1,1 1,-1-1,0 0,1 1,-1-1,0 0,0 1,0-1,-1 2,-1 0,0 0,0 0,0 0,-1 0,1 0,-1 0,0-1,1 0,-1 0,0 0,-1 0,1 0,0-1,0 0,-1 0,-6 1,-9 0,0-1,-30-2,20 0,-673-1,553-10,4 0,-868 12,444 1,553 0,0 1,0 1,1 0,-28 10,24-7,0-1,-30 5,-10 1,43-7,0 0,-20 0,-46 8,57-7,-41 2,-29 3,66-5,-42 1,-308-7,356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1T01:51:28.151"/>
    </inkml:context>
    <inkml:brush xml:id="br0">
      <inkml:brushProperty name="width" value="0.5" units="cm"/>
      <inkml:brushProperty name="height" value="1" units="cm"/>
      <inkml:brushProperty name="color" value="#08033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0 119,'2551'0,"-2518"-1,46-9,13-1,-34 5,97-22,-103 17,1 1,79-3,-92 13,75-12,-60 6,0 1,91 6,-50 1,632-2,-721 0,-1 0,1-1,-1 1,8-3,0-2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1T01:51:34.087"/>
    </inkml:context>
    <inkml:brush xml:id="br0">
      <inkml:brushProperty name="width" value="0.5" units="cm"/>
      <inkml:brushProperty name="height" value="1" units="cm"/>
      <inkml:brushProperty name="color" value="#08033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0 200,'1116'0,"-1056"-2,117-19,56-29,-187 40,-8 1,20-5,116-12,59 1,-60 5,-90 10,71-3,1189 14,-1323 0,0 2,-1 0,0 1,30 10,24 5,-63-17,22 4,39 13,-61-16,-1 1,0 0,1 1,-1 0,-1 0,1 1,-1 0,9 8,-13-10,0-1,1 0,-1 0,1 0,-1-1,1 1,0-1,0 0,0-1,0 1,0-1,1 0,-1 0,9 0,26 6,-39-7,-1 0,1 0,-1 0,0 0,1 0,-1 0,1 0,-1 0,0 0,1 0,-1 1,0-1,1 0,-1 0,0 0,1 1,-1-1,0 0,1 0,-1 1,0-1,0 0,1 1,-1-1,0 0,0 1,-8 4,-25 3,28-8,-50 11,-260 40,-489-5,-126-47,480 2,428-2,0-2,1 0,-1-1,-30-11,-21-3,26 1,28 10,-5-2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1T01:51:38.520"/>
    </inkml:context>
    <inkml:brush xml:id="br0">
      <inkml:brushProperty name="width" value="0.5" units="cm"/>
      <inkml:brushProperty name="height" value="1" units="cm"/>
      <inkml:brushProperty name="color" value="#08033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41,'2519'0,"-2486"2,46 7,-45-4,43 1,743-5,-361-2,-442 0,1-1,26-6,-25 4,-1 1,20-1,-20 2,-1 0,0-1,0-1,0-1,24-9,-27 8,1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1T01:51:41.852"/>
    </inkml:context>
    <inkml:brush xml:id="br0">
      <inkml:brushProperty name="width" value="0.5" units="cm"/>
      <inkml:brushProperty name="height" value="1" units="cm"/>
      <inkml:brushProperty name="color" value="#08033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0 200,'22'-1,"1"-1,40-9,-16 2,517-88,-459 77,-37 6,1 3,70-2,92 15,53-3,-139-10,46-1,752 13,-915 1,53 9,-31-3,7 2,-25-5,54 4,-70-8,0 1,21 5,18 3,20 1,-48-5,33 1,94 14,-70-9,-58-8,41 4,176-8,-111-1,-115 2,1 1,26 6,-25-4,-1-1,20 1,5-4,-24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86789"/>
            <a:ext cx="755642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b="1" kern="0" spc="-129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Regresión Logística</a:t>
            </a:r>
            <a:endParaRPr lang="en-US" sz="6450" dirty="0"/>
          </a:p>
        </p:txBody>
      </p:sp>
      <p:sp>
        <p:nvSpPr>
          <p:cNvPr id="4" name="Text 1"/>
          <p:cNvSpPr/>
          <p:nvPr/>
        </p:nvSpPr>
        <p:spPr>
          <a:xfrm>
            <a:off x="6280190" y="425398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 una herramienta estadística que nos ayuda a predecir si algo va a ocurrir o no, y además nos dice qué tan seguros podemos estar de esa predicción.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A1B576-7274-3F57-2C93-CE3B8503B95E}"/>
                  </a:ext>
                </a:extLst>
              </p14:cNvPr>
              <p14:cNvContentPartPr/>
              <p14:nvPr/>
            </p14:nvContentPartPr>
            <p14:xfrm>
              <a:off x="12785337" y="7911000"/>
              <a:ext cx="1710000" cy="9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A1B576-7274-3F57-2C93-CE3B8503B9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95337" y="7731000"/>
                <a:ext cx="1889640" cy="4561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90C8D9B-1853-CEFA-C1AC-31758BBAD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773001" y="7570172"/>
            <a:ext cx="8557147" cy="553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1235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Análisis Predictivo 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3696772"/>
            <a:ext cx="7556421" cy="1920478"/>
          </a:xfrm>
          <a:prstGeom prst="roundRect">
            <a:avLst>
              <a:gd name="adj" fmla="val 496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6514624" y="3931206"/>
            <a:ext cx="70875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 analizan diferentes variables para llegar a una conclusión de tipo SI o NO. Por ejemplo, en el caso mencionado en el texto, se usa para predecir si una persona que ya tuvo un ataque cardíaco podría tener un segundo ataque.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D1B459-4D8E-1DB1-A058-9C8ADD1F3DBE}"/>
                  </a:ext>
                </a:extLst>
              </p14:cNvPr>
              <p14:cNvContentPartPr/>
              <p14:nvPr/>
            </p14:nvContentPartPr>
            <p14:xfrm>
              <a:off x="12841497" y="7924320"/>
              <a:ext cx="161820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D1B459-4D8E-1DB1-A058-9C8ADD1F3D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51497" y="7744320"/>
                <a:ext cx="1797840" cy="402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5CDC774-972C-07D4-E2B3-237F98059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773001" y="7570172"/>
            <a:ext cx="8557147" cy="553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52C37-0F6F-5A9E-2C51-37FB734EE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773000" y="7570171"/>
            <a:ext cx="8857399" cy="553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203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¿Qué se necesita? 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2632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Es necesario: 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862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Datos históricos (llamados "datos de entrenamiento") donde ya sabemos qué pasó.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672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Variables que creemos que influyen en el resultado (como edad, peso, nivel de estrés, etc.)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7235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resultado que solo puede ser una de dos opciones (sí o no, ocurre o no ocurre.)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632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La regresión logística: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599521" y="38621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Analiza cómo cada variable contribuye al resultado final.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0434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 da una probabilidad (por ejemplo, "hay un 80% de probabilidad de que esta persona tenga un segundo ataque cardíaco")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7235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solo nos dice qué podría pasar, sino qué tan seguros podemos estar de esa predicción.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CB00AD-6EE2-F872-20D1-81C2E56B7789}"/>
                  </a:ext>
                </a:extLst>
              </p14:cNvPr>
              <p14:cNvContentPartPr/>
              <p14:nvPr/>
            </p14:nvContentPartPr>
            <p14:xfrm>
              <a:off x="12841497" y="7895160"/>
              <a:ext cx="1591560" cy="10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CB00AD-6EE2-F872-20D1-81C2E56B7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1497" y="7715160"/>
                <a:ext cx="1771200" cy="464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48E2A6F-CD98-E238-77DB-F45BE3819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773001" y="7570172"/>
            <a:ext cx="8557147" cy="5530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74AC7-FE76-3A41-DA60-3BB4D0B70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773000" y="7570171"/>
            <a:ext cx="8857399" cy="553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8361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Ventajas</a:t>
            </a:r>
            <a:endParaRPr lang="en-US" sz="4650" dirty="0"/>
          </a:p>
        </p:txBody>
      </p:sp>
      <p:sp>
        <p:nvSpPr>
          <p:cNvPr id="6" name="Text 3"/>
          <p:cNvSpPr/>
          <p:nvPr/>
        </p:nvSpPr>
        <p:spPr>
          <a:xfrm>
            <a:off x="7017306" y="362319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Medicina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7017306" y="4131350"/>
            <a:ext cx="681930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gran ventaja es que nos permite tomar decisiones preventivas. En el ejemplo del texto, la aseguradora puede identificar qué personas tienen mayor riesgo de un segundo ataque cardíaco y ofrecerles programas específicos de prevención antes de que ocurra.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12D488-78D1-D21D-B581-B4B5EEB7977E}"/>
                  </a:ext>
                </a:extLst>
              </p14:cNvPr>
              <p14:cNvContentPartPr/>
              <p14:nvPr/>
            </p14:nvContentPartPr>
            <p14:xfrm>
              <a:off x="12888657" y="7936560"/>
              <a:ext cx="1559880" cy="23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12D488-78D1-D21D-B581-B4B5EEB797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99017" y="7756560"/>
                <a:ext cx="17395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F9E4C4-2D7C-0F42-8E2A-3C426F612243}"/>
                  </a:ext>
                </a:extLst>
              </p14:cNvPr>
              <p14:cNvContentPartPr/>
              <p14:nvPr/>
            </p14:nvContentPartPr>
            <p14:xfrm>
              <a:off x="12809457" y="7879320"/>
              <a:ext cx="1597320" cy="72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F9E4C4-2D7C-0F42-8E2A-3C426F612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19457" y="7699320"/>
                <a:ext cx="177696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BB3527-B65D-C547-0139-F64CE6ED12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5773000" y="7570171"/>
            <a:ext cx="8857399" cy="553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246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Petrona Bold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Leonardo Baquero Velasquez</cp:lastModifiedBy>
  <cp:revision>1</cp:revision>
  <dcterms:created xsi:type="dcterms:W3CDTF">2024-10-30T21:01:12Z</dcterms:created>
  <dcterms:modified xsi:type="dcterms:W3CDTF">2024-10-31T02:01:14Z</dcterms:modified>
</cp:coreProperties>
</file>