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6858000" cx="9144000"/>
  <p:notesSz cx="6858000" cy="9144000"/>
  <p:embeddedFontLst>
    <p:embeddedFont>
      <p:font typeface="Roboto"/>
      <p:regular r:id="rId41"/>
      <p:bold r:id="rId42"/>
      <p:italic r:id="rId43"/>
      <p:boldItalic r:id="rId44"/>
    </p:embeddedFont>
    <p:embeddedFont>
      <p:font typeface="Book Antiqua"/>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542EB01-4ABB-45DF-8A5F-E97286B6DE63}">
  <a:tblStyle styleId="{F542EB01-4ABB-45DF-8A5F-E97286B6DE6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font" Target="fonts/Roboto-bold.fntdata"/><Relationship Id="rId41" Type="http://schemas.openxmlformats.org/officeDocument/2006/relationships/font" Target="fonts/Roboto-regular.fntdata"/><Relationship Id="rId22" Type="http://schemas.openxmlformats.org/officeDocument/2006/relationships/slide" Target="slides/slide16.xml"/><Relationship Id="rId44" Type="http://schemas.openxmlformats.org/officeDocument/2006/relationships/font" Target="fonts/Roboto-boldItalic.fntdata"/><Relationship Id="rId21" Type="http://schemas.openxmlformats.org/officeDocument/2006/relationships/slide" Target="slides/slide15.xml"/><Relationship Id="rId43" Type="http://schemas.openxmlformats.org/officeDocument/2006/relationships/font" Target="fonts/Roboto-italic.fntdata"/><Relationship Id="rId24" Type="http://schemas.openxmlformats.org/officeDocument/2006/relationships/slide" Target="slides/slide18.xml"/><Relationship Id="rId46" Type="http://schemas.openxmlformats.org/officeDocument/2006/relationships/font" Target="fonts/BookAntiqua-bold.fntdata"/><Relationship Id="rId23" Type="http://schemas.openxmlformats.org/officeDocument/2006/relationships/slide" Target="slides/slide17.xml"/><Relationship Id="rId45" Type="http://schemas.openxmlformats.org/officeDocument/2006/relationships/font" Target="fonts/BookAntiqu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48" Type="http://schemas.openxmlformats.org/officeDocument/2006/relationships/font" Target="fonts/BookAntiqua-boldItalic.fntdata"/><Relationship Id="rId25" Type="http://schemas.openxmlformats.org/officeDocument/2006/relationships/slide" Target="slides/slide19.xml"/><Relationship Id="rId47" Type="http://schemas.openxmlformats.org/officeDocument/2006/relationships/font" Target="fonts/BookAntiqua-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
        <p:nvSpPr>
          <p:cNvPr id="63" name="Google Shape;6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 name="Google Shape;64;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4ea19b9243_1_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4ea19b9243_1_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solidFill>
                  <a:schemeClr val="dk1"/>
                </a:solidFill>
              </a:rPr>
              <a:t>Obviously we developed all the machine learning pipeline, the data ingestion and validation part has already been explained. In a second I will explain the pre-processing part. The final dataset, ready to train the model, was of 140k elements, we divided it in train, validation and test set. With a split of 70%, 10%, 20%. We run an hyperparameters search using WANDB, a famous tool that helps you track your experiments and do hyperparameters optimization through an interactive dashboard. The hp search consist of 20 runs, divided in 10 using bayesian search and 10 using grid search. For the classical models the hp tuned are: learning rate, optimizers, batch size and dropout. For the </a:t>
            </a:r>
            <a:r>
              <a:rPr lang="en-US">
                <a:solidFill>
                  <a:schemeClr val="dk1"/>
                </a:solidFill>
              </a:rPr>
              <a:t>ensemble</a:t>
            </a:r>
            <a:r>
              <a:rPr lang="en-US">
                <a:solidFill>
                  <a:schemeClr val="dk1"/>
                </a:solidFill>
              </a:rPr>
              <a:t>: number of DTs, max features chosen for each split, max depth. To choose the best hyperparameters we select the best performing on the validation set, so we avoid overfitting. ANd obviously to evaluate the models we used the perform on the test set.      </a:t>
            </a:r>
            <a:endParaRPr>
              <a:solidFill>
                <a:schemeClr val="dk1"/>
              </a:solidFill>
            </a:endParaRPr>
          </a:p>
          <a:p>
            <a:pPr indent="0" lvl="0" marL="0" rtl="0" algn="l">
              <a:spcBef>
                <a:spcPts val="0"/>
              </a:spcBef>
              <a:spcAft>
                <a:spcPts val="0"/>
              </a:spcAft>
              <a:buNone/>
            </a:pPr>
            <a:r>
              <a:t/>
            </a:r>
            <a:endParaRPr/>
          </a:p>
        </p:txBody>
      </p:sp>
      <p:sp>
        <p:nvSpPr>
          <p:cNvPr id="126" name="Google Shape;126;g24ea19b9243_1_20: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4ea19b9243_1_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4ea19b9243_1_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solidFill>
                  <a:schemeClr val="dk1"/>
                </a:solidFill>
              </a:rPr>
              <a:t>WE only rescale the valuation to have more meaningful results, in fact in </a:t>
            </a:r>
            <a:r>
              <a:rPr lang="en-US">
                <a:solidFill>
                  <a:schemeClr val="dk1"/>
                </a:solidFill>
              </a:rPr>
              <a:t>this way, after the testing we can take the MSE multiply it by the scaling factor and have an idea of the average error in euro. </a:t>
            </a:r>
            <a:endParaRPr>
              <a:solidFill>
                <a:schemeClr val="dk1"/>
              </a:solidFill>
            </a:endParaRPr>
          </a:p>
          <a:p>
            <a:pPr indent="0" lvl="0" marL="0" rtl="0" algn="l">
              <a:spcBef>
                <a:spcPts val="0"/>
              </a:spcBef>
              <a:spcAft>
                <a:spcPts val="0"/>
              </a:spcAft>
              <a:buNone/>
            </a:pPr>
            <a:r>
              <a:t/>
            </a:r>
            <a:endParaRPr/>
          </a:p>
        </p:txBody>
      </p:sp>
      <p:sp>
        <p:nvSpPr>
          <p:cNvPr id="133" name="Google Shape;133;g24ea19b9243_1_14: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4e457b5536_0_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After the 6 embedding layer the input size is 44, Our MLP has 3 hidden layer (176, 64, 16), As activation function we used RELU, between the layers there is a batch normalization layer. </a:t>
            </a:r>
            <a:endParaRPr/>
          </a:p>
        </p:txBody>
      </p:sp>
      <p:sp>
        <p:nvSpPr>
          <p:cNvPr id="139" name="Google Shape;139;g24e457b5536_0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4f54a07abe_0_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g24f54a07abe_0_7:notes"/>
          <p:cNvSpPr txBox="1"/>
          <p:nvPr>
            <p:ph idx="1" type="body"/>
          </p:nvPr>
        </p:nvSpPr>
        <p:spPr>
          <a:xfrm>
            <a:off x="685800" y="4400549"/>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000000"/>
              </a:buClr>
              <a:buSzPts val="1200"/>
              <a:buFont typeface="Calibri"/>
              <a:buNone/>
            </a:pPr>
            <a:r>
              <a:t/>
            </a:r>
            <a:endParaRPr/>
          </a:p>
        </p:txBody>
      </p:sp>
      <p:sp>
        <p:nvSpPr>
          <p:cNvPr id="146" name="Google Shape;146;g24f54a07abe_0_7:notes"/>
          <p:cNvSpPr txBox="1"/>
          <p:nvPr>
            <p:ph idx="12" type="sldNum"/>
          </p:nvPr>
        </p:nvSpPr>
        <p:spPr>
          <a:xfrm>
            <a:off x="3884608" y="8685208"/>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4f54a07abe_0_16:notes"/>
          <p:cNvSpPr txBox="1"/>
          <p:nvPr>
            <p:ph idx="1" type="body"/>
          </p:nvPr>
        </p:nvSpPr>
        <p:spPr>
          <a:xfrm>
            <a:off x="685800" y="4400549"/>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The first step is deciding what information to throw away from the cell state. This decision is made by a sigmoid layer and applied through point multiplication per point, this gate takes the name of forget gate. The layer takes as input ht−1 e xt and returns a number between zero and one for each element in the cell state  Ct−1. A one represents complete retention of information while one zero represents elimination. bf is the bias vector while Wf is the matrix containing the weights on the arcs, these are the parameters "learned" by the model.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54" name="Google Shape;154;g24f54a07abe_0_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4f54a07abe_0_23:notes"/>
          <p:cNvSpPr txBox="1"/>
          <p:nvPr>
            <p:ph idx="1" type="body"/>
          </p:nvPr>
        </p:nvSpPr>
        <p:spPr>
          <a:xfrm>
            <a:off x="685800" y="4400549"/>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solidFill>
                  <a:schemeClr val="dk1"/>
                </a:solidFill>
              </a:rPr>
              <a:t>The next step is to decide what new information we will store in the cell stay. The step consists of two  parts: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1. A sigmoid layer called the input gate layer decides what values will come updated.</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2. A tanh layer creates a vector of new candidate Ct values, that could be added to the state.</a:t>
            </a:r>
            <a:endParaRPr/>
          </a:p>
        </p:txBody>
      </p:sp>
      <p:sp>
        <p:nvSpPr>
          <p:cNvPr id="161" name="Google Shape;161;g24f54a07abe_0_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4f54a07abe_0_1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4f54a07abe_0_18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At this point it's time to update the old cell state Ct−1, into the new one cell state CT. The previous steps have already decided what to do, now we just have to execute. We multiply the old state by ft, eliminating the information  which we decided to forget first. Then we add it ∗ ̃Ct, which represent the new candidate values.</a:t>
            </a:r>
            <a:endParaRPr/>
          </a:p>
          <a:p>
            <a:pPr indent="0" lvl="0" marL="0" rtl="0" algn="l">
              <a:spcBef>
                <a:spcPts val="0"/>
              </a:spcBef>
              <a:spcAft>
                <a:spcPts val="0"/>
              </a:spcAft>
              <a:buNone/>
            </a:pPr>
            <a:r>
              <a:t/>
            </a:r>
            <a:endParaRPr/>
          </a:p>
        </p:txBody>
      </p:sp>
      <p:sp>
        <p:nvSpPr>
          <p:cNvPr id="169" name="Google Shape;169;g24f54a07abe_0_184: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4f54a07abe_0_30:notes"/>
          <p:cNvSpPr txBox="1"/>
          <p:nvPr>
            <p:ph idx="1" type="body"/>
          </p:nvPr>
        </p:nvSpPr>
        <p:spPr>
          <a:xfrm>
            <a:off x="685800" y="4400549"/>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Finally we have to decide what to return in output. This output will be based on the new cell state, but it will be a filtered version. First, let's do a sigmoid layer that  decides which parts of the cell state will be output. At this point we apply the tanh function to the cell state (to ensure that the values are between -1 and 1) and we multiply it by the output of the sigmoid layer, in order to give in output only the informations decided. All of this is called the output gate.</a:t>
            </a:r>
            <a:endParaRPr/>
          </a:p>
          <a:p>
            <a:pPr indent="0" lvl="0" marL="0" rtl="0" algn="l">
              <a:spcBef>
                <a:spcPts val="0"/>
              </a:spcBef>
              <a:spcAft>
                <a:spcPts val="0"/>
              </a:spcAft>
              <a:buNone/>
            </a:pPr>
            <a:r>
              <a:t/>
            </a:r>
            <a:endParaRPr/>
          </a:p>
        </p:txBody>
      </p:sp>
      <p:sp>
        <p:nvSpPr>
          <p:cNvPr id="175" name="Google Shape;175;g24f54a07abe_0_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503ffd4466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503ffd4466_0_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g2503ffd4466_0_6: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503ffd4466_0_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503ffd4466_0_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g2503ffd4466_0_13: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4e457b5536_0_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descrizione tabelle (kaggle) </a:t>
            </a:r>
            <a:endParaRPr/>
          </a:p>
        </p:txBody>
      </p:sp>
      <p:sp>
        <p:nvSpPr>
          <p:cNvPr id="76" name="Google Shape;76;g24e457b5536_0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4e457b5536_0_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risultati (piu slides per descrivere i risultati dei modelli, con il confronto)</a:t>
            </a:r>
            <a:endParaRPr/>
          </a:p>
        </p:txBody>
      </p:sp>
      <p:sp>
        <p:nvSpPr>
          <p:cNvPr id="196" name="Google Shape;196;g24e457b5536_0_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507f04e844_0_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507f04e844_0_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g2507f04e844_0_4: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4e9268fe53_0_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solidFill>
                  <a:schemeClr val="dk1"/>
                </a:solidFill>
              </a:rPr>
              <a:t>descrizione task2</a:t>
            </a:r>
            <a:endParaRPr/>
          </a:p>
        </p:txBody>
      </p:sp>
      <p:sp>
        <p:nvSpPr>
          <p:cNvPr id="211" name="Google Shape;211;g24e9268fe53_0_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4e9268fe53_0_3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solidFill>
                  <a:schemeClr val="dk1"/>
                </a:solidFill>
              </a:rPr>
              <a:t>descrizione fifa dataset</a:t>
            </a:r>
            <a:endParaRPr/>
          </a:p>
        </p:txBody>
      </p:sp>
      <p:sp>
        <p:nvSpPr>
          <p:cNvPr id="217" name="Google Shape;217;g24e9268fe53_0_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4e9268fe53_0_2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solidFill>
                  <a:schemeClr val="dk1"/>
                </a:solidFill>
              </a:rPr>
              <a:t>descrizione task2</a:t>
            </a:r>
            <a:endParaRPr/>
          </a:p>
        </p:txBody>
      </p:sp>
      <p:sp>
        <p:nvSpPr>
          <p:cNvPr id="223" name="Google Shape;223;g24e9268fe53_0_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4e9268fe53_0_6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solidFill>
                  <a:schemeClr val="dk1"/>
                </a:solidFill>
              </a:rPr>
              <a:t>descrizione task2</a:t>
            </a:r>
            <a:endParaRPr/>
          </a:p>
        </p:txBody>
      </p:sp>
      <p:sp>
        <p:nvSpPr>
          <p:cNvPr id="237" name="Google Shape;237;g24e9268fe53_0_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4e9268fe53_0_4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solidFill>
                  <a:schemeClr val="dk1"/>
                </a:solidFill>
              </a:rPr>
              <a:t>descrizione task2</a:t>
            </a:r>
            <a:endParaRPr/>
          </a:p>
        </p:txBody>
      </p:sp>
      <p:sp>
        <p:nvSpPr>
          <p:cNvPr id="248" name="Google Shape;248;g24e9268fe53_0_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4e9268fe53_0_8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solidFill>
                  <a:schemeClr val="dk1"/>
                </a:solidFill>
              </a:rPr>
              <a:t>standardization and encoding</a:t>
            </a:r>
            <a:endParaRPr/>
          </a:p>
        </p:txBody>
      </p:sp>
      <p:sp>
        <p:nvSpPr>
          <p:cNvPr id="254" name="Google Shape;254;g24e9268fe53_0_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4e9268fe53_0_9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solidFill>
                  <a:schemeClr val="dk1"/>
                </a:solidFill>
              </a:rPr>
              <a:t>dataset split</a:t>
            </a:r>
            <a:endParaRPr/>
          </a:p>
        </p:txBody>
      </p:sp>
      <p:sp>
        <p:nvSpPr>
          <p:cNvPr id="262" name="Google Shape;262;g24e9268fe53_0_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4e9268fe53_0_9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solidFill>
                  <a:schemeClr val="dk1"/>
                </a:solidFill>
              </a:rPr>
              <a:t>pca</a:t>
            </a:r>
            <a:endParaRPr/>
          </a:p>
        </p:txBody>
      </p:sp>
      <p:sp>
        <p:nvSpPr>
          <p:cNvPr id="276" name="Google Shape;276;g24e9268fe53_0_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4e6bc4110e_1_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descrizione tabelle (kaggle) </a:t>
            </a:r>
            <a:endParaRPr/>
          </a:p>
        </p:txBody>
      </p:sp>
      <p:sp>
        <p:nvSpPr>
          <p:cNvPr id="82" name="Google Shape;82;g24e6bc4110e_1_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4e9268fe53_0_12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solidFill>
                  <a:schemeClr val="dk1"/>
                </a:solidFill>
              </a:rPr>
              <a:t>k-means</a:t>
            </a:r>
            <a:endParaRPr/>
          </a:p>
        </p:txBody>
      </p:sp>
      <p:sp>
        <p:nvSpPr>
          <p:cNvPr id="282" name="Google Shape;282;g24e9268fe53_0_1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4e9268fe53_0_13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solidFill>
                  <a:schemeClr val="dk1"/>
                </a:solidFill>
              </a:rPr>
              <a:t>algoritmo scouting 1</a:t>
            </a:r>
            <a:endParaRPr>
              <a:solidFill>
                <a:schemeClr val="dk1"/>
              </a:solidFill>
            </a:endParaRPr>
          </a:p>
        </p:txBody>
      </p:sp>
      <p:sp>
        <p:nvSpPr>
          <p:cNvPr id="290" name="Google Shape;290;g24e9268fe53_0_1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4e9268fe53_0_14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solidFill>
                  <a:schemeClr val="dk1"/>
                </a:solidFill>
              </a:rPr>
              <a:t>algoritmo scouting 1</a:t>
            </a:r>
            <a:endParaRPr>
              <a:solidFill>
                <a:schemeClr val="dk1"/>
              </a:solidFill>
            </a:endParaRPr>
          </a:p>
        </p:txBody>
      </p:sp>
      <p:sp>
        <p:nvSpPr>
          <p:cNvPr id="296" name="Google Shape;296;g24e9268fe53_0_1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4e9268fe53_0_15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solidFill>
                  <a:schemeClr val="dk1"/>
                </a:solidFill>
              </a:rPr>
              <a:t>algoritmo scouting 1</a:t>
            </a:r>
            <a:endParaRPr>
              <a:solidFill>
                <a:schemeClr val="dk1"/>
              </a:solidFill>
            </a:endParaRPr>
          </a:p>
        </p:txBody>
      </p:sp>
      <p:sp>
        <p:nvSpPr>
          <p:cNvPr id="302" name="Google Shape;302;g24e9268fe53_0_1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4f54a07abe_0_118:notes"/>
          <p:cNvSpPr txBox="1"/>
          <p:nvPr/>
        </p:nvSpPr>
        <p:spPr>
          <a:xfrm>
            <a:off x="3884608" y="8685208"/>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
        <p:nvSpPr>
          <p:cNvPr id="308" name="Google Shape;308;g24f54a07abe_0_1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9" name="Google Shape;309;g24f54a07abe_0_118:notes"/>
          <p:cNvSpPr txBox="1"/>
          <p:nvPr>
            <p:ph idx="1" type="body"/>
          </p:nvPr>
        </p:nvSpPr>
        <p:spPr>
          <a:xfrm>
            <a:off x="685800" y="4400549"/>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000000"/>
              </a:buClr>
              <a:buSzPts val="1200"/>
              <a:buFont typeface="Calibri"/>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4e6bc4110e_1_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solidFill>
                  <a:schemeClr val="dk1"/>
                </a:solidFill>
              </a:rPr>
              <a:t>descrizione pre processing e creazione “dataset.csv”</a:t>
            </a:r>
            <a:endParaRPr/>
          </a:p>
        </p:txBody>
      </p:sp>
      <p:sp>
        <p:nvSpPr>
          <p:cNvPr id="88" name="Google Shape;88;g24e6bc4110e_1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4e9268fe53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solidFill>
                  <a:schemeClr val="dk1"/>
                </a:solidFill>
              </a:rPr>
              <a:t>descrizione pre processing e creazione “dataset.csv”</a:t>
            </a:r>
            <a:endParaRPr/>
          </a:p>
        </p:txBody>
      </p:sp>
      <p:sp>
        <p:nvSpPr>
          <p:cNvPr id="94" name="Google Shape;94;g24e9268fe53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4e457b5536_0_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g24e457b5536_0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4e457b5536_0_2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g24e457b5536_0_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4e457b5536_0_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g24e457b5536_0_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4ea19b9243_1_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4ea19b9243_1_2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solidFill>
                  <a:schemeClr val="dk1"/>
                </a:solidFill>
              </a:rPr>
              <a:t>descrizione primo task (lista metodi)</a:t>
            </a:r>
            <a:endParaRPr>
              <a:solidFill>
                <a:schemeClr val="dk1"/>
              </a:solidFill>
            </a:endParaRPr>
          </a:p>
          <a:p>
            <a:pPr indent="0" lvl="0" marL="0" rtl="0" algn="l">
              <a:spcBef>
                <a:spcPts val="0"/>
              </a:spcBef>
              <a:spcAft>
                <a:spcPts val="0"/>
              </a:spcAft>
              <a:buNone/>
            </a:pPr>
            <a:r>
              <a:t/>
            </a:r>
            <a:endParaRPr/>
          </a:p>
        </p:txBody>
      </p:sp>
      <p:sp>
        <p:nvSpPr>
          <p:cNvPr id="119" name="Google Shape;119;g24ea19b9243_1_26: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titolo" type="title">
  <p:cSld name="TITLE">
    <p:spTree>
      <p:nvGrpSpPr>
        <p:cNvPr id="16" name="Shape 16"/>
        <p:cNvGrpSpPr/>
        <p:nvPr/>
      </p:nvGrpSpPr>
      <p:grpSpPr>
        <a:xfrm>
          <a:off x="0" y="0"/>
          <a:ext cx="0" cy="0"/>
          <a:chOff x="0" y="0"/>
          <a:chExt cx="0" cy="0"/>
        </a:xfrm>
      </p:grpSpPr>
      <p:sp>
        <p:nvSpPr>
          <p:cNvPr id="17" name="Google Shape;17;p2"/>
          <p:cNvSpPr txBox="1"/>
          <p:nvPr>
            <p:ph type="ctrTitle"/>
          </p:nvPr>
        </p:nvSpPr>
        <p:spPr>
          <a:xfrm>
            <a:off x="685800" y="2130425"/>
            <a:ext cx="7772400" cy="1470025"/>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480"/>
              </a:spcBef>
              <a:spcAft>
                <a:spcPts val="0"/>
              </a:spcAft>
              <a:buSzPts val="2400"/>
              <a:buFont typeface="Calibri"/>
              <a:buNone/>
              <a:defRPr/>
            </a:lvl1pPr>
            <a:lvl2pPr lvl="1" algn="ctr">
              <a:spcBef>
                <a:spcPts val="400"/>
              </a:spcBef>
              <a:spcAft>
                <a:spcPts val="0"/>
              </a:spcAft>
              <a:buClr>
                <a:srgbClr val="000000"/>
              </a:buClr>
              <a:buSzPts val="2000"/>
              <a:buFont typeface="Calibri"/>
              <a:buNone/>
              <a:defRPr/>
            </a:lvl2pPr>
            <a:lvl3pPr lvl="2" algn="ctr">
              <a:spcBef>
                <a:spcPts val="320"/>
              </a:spcBef>
              <a:spcAft>
                <a:spcPts val="0"/>
              </a:spcAft>
              <a:buClr>
                <a:srgbClr val="000000"/>
              </a:buClr>
              <a:buSzPts val="1600"/>
              <a:buFont typeface="Calibri"/>
              <a:buNone/>
              <a:defRPr/>
            </a:lvl3pPr>
            <a:lvl4pPr lvl="3" algn="ctr">
              <a:spcBef>
                <a:spcPts val="280"/>
              </a:spcBef>
              <a:spcAft>
                <a:spcPts val="0"/>
              </a:spcAft>
              <a:buClr>
                <a:srgbClr val="000000"/>
              </a:buClr>
              <a:buSzPts val="1400"/>
              <a:buFont typeface="Calibri"/>
              <a:buNone/>
              <a:defRPr/>
            </a:lvl4pPr>
            <a:lvl5pPr lvl="4" algn="ctr">
              <a:spcBef>
                <a:spcPts val="240"/>
              </a:spcBef>
              <a:spcAft>
                <a:spcPts val="0"/>
              </a:spcAft>
              <a:buClr>
                <a:srgbClr val="000000"/>
              </a:buClr>
              <a:buSzPts val="1200"/>
              <a:buFont typeface="Calibri"/>
              <a:buNone/>
              <a:defRPr/>
            </a:lvl5pPr>
            <a:lvl6pPr lvl="5" algn="ctr">
              <a:spcBef>
                <a:spcPts val="240"/>
              </a:spcBef>
              <a:spcAft>
                <a:spcPts val="0"/>
              </a:spcAft>
              <a:buClr>
                <a:srgbClr val="000000"/>
              </a:buClr>
              <a:buSzPts val="1200"/>
              <a:buFont typeface="Calibri"/>
              <a:buNone/>
              <a:defRPr/>
            </a:lvl6pPr>
            <a:lvl7pPr lvl="6" algn="ctr">
              <a:spcBef>
                <a:spcPts val="240"/>
              </a:spcBef>
              <a:spcAft>
                <a:spcPts val="0"/>
              </a:spcAft>
              <a:buClr>
                <a:srgbClr val="000000"/>
              </a:buClr>
              <a:buSzPts val="1200"/>
              <a:buFont typeface="Calibri"/>
              <a:buNone/>
              <a:defRPr/>
            </a:lvl7pPr>
            <a:lvl8pPr lvl="7" algn="ctr">
              <a:spcBef>
                <a:spcPts val="240"/>
              </a:spcBef>
              <a:spcAft>
                <a:spcPts val="0"/>
              </a:spcAft>
              <a:buClr>
                <a:srgbClr val="000000"/>
              </a:buClr>
              <a:buSzPts val="1200"/>
              <a:buFont typeface="Calibri"/>
              <a:buNone/>
              <a:defRPr/>
            </a:lvl8pPr>
            <a:lvl9pPr lvl="8" algn="ctr">
              <a:spcBef>
                <a:spcPts val="240"/>
              </a:spcBef>
              <a:spcAft>
                <a:spcPts val="0"/>
              </a:spcAft>
              <a:buClr>
                <a:srgbClr val="000000"/>
              </a:buClr>
              <a:buSzPts val="1200"/>
              <a:buFont typeface="Calibri"/>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uoto" type="blank">
  <p:cSld name="BLANK">
    <p:spTree>
      <p:nvGrpSpPr>
        <p:cNvPr id="48" name="Shape 48"/>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titolo" type="titleOnly">
  <p:cSld name="TITLE_ONLY">
    <p:spTree>
      <p:nvGrpSpPr>
        <p:cNvPr id="49" name="Shape 49"/>
        <p:cNvGrpSpPr/>
        <p:nvPr/>
      </p:nvGrpSpPr>
      <p:grpSpPr>
        <a:xfrm>
          <a:off x="0" y="0"/>
          <a:ext cx="0" cy="0"/>
          <a:chOff x="0" y="0"/>
          <a:chExt cx="0" cy="0"/>
        </a:xfrm>
      </p:grpSpPr>
      <p:sp>
        <p:nvSpPr>
          <p:cNvPr id="50" name="Google Shape;50;p12"/>
          <p:cNvSpPr txBox="1"/>
          <p:nvPr>
            <p:ph type="title"/>
          </p:nvPr>
        </p:nvSpPr>
        <p:spPr>
          <a:xfrm>
            <a:off x="1331640" y="1125538"/>
            <a:ext cx="7344048" cy="5048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to 2" type="twoObj">
  <p:cSld name="TWO_OBJECTS">
    <p:spTree>
      <p:nvGrpSpPr>
        <p:cNvPr id="51" name="Shape 51"/>
        <p:cNvGrpSpPr/>
        <p:nvPr/>
      </p:nvGrpSpPr>
      <p:grpSpPr>
        <a:xfrm>
          <a:off x="0" y="0"/>
          <a:ext cx="0" cy="0"/>
          <a:chOff x="0" y="0"/>
          <a:chExt cx="0" cy="0"/>
        </a:xfrm>
      </p:grpSpPr>
      <p:sp>
        <p:nvSpPr>
          <p:cNvPr id="52" name="Google Shape;52;p13"/>
          <p:cNvSpPr txBox="1"/>
          <p:nvPr>
            <p:ph type="title"/>
          </p:nvPr>
        </p:nvSpPr>
        <p:spPr>
          <a:xfrm>
            <a:off x="1258887" y="1125537"/>
            <a:ext cx="7416800" cy="5048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3"/>
          <p:cNvSpPr txBox="1"/>
          <p:nvPr>
            <p:ph idx="1" type="body"/>
          </p:nvPr>
        </p:nvSpPr>
        <p:spPr>
          <a:xfrm>
            <a:off x="1259632" y="1752600"/>
            <a:ext cx="3560018" cy="41148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Font typeface="Calibri"/>
              <a:buChar char="•"/>
              <a:defRPr sz="2800"/>
            </a:lvl1pPr>
            <a:lvl2pPr indent="-381000" lvl="1" marL="914400" algn="l">
              <a:spcBef>
                <a:spcPts val="480"/>
              </a:spcBef>
              <a:spcAft>
                <a:spcPts val="0"/>
              </a:spcAft>
              <a:buClr>
                <a:srgbClr val="000000"/>
              </a:buClr>
              <a:buSzPts val="2400"/>
              <a:buFont typeface="Calibri"/>
              <a:buChar char="–"/>
              <a:defRPr sz="2400"/>
            </a:lvl2pPr>
            <a:lvl3pPr indent="-355600" lvl="2" marL="1371600" algn="l">
              <a:spcBef>
                <a:spcPts val="400"/>
              </a:spcBef>
              <a:spcAft>
                <a:spcPts val="0"/>
              </a:spcAft>
              <a:buClr>
                <a:srgbClr val="000000"/>
              </a:buClr>
              <a:buSzPts val="2000"/>
              <a:buFont typeface="Calibri"/>
              <a:buChar char="•"/>
              <a:defRPr sz="2000"/>
            </a:lvl3pPr>
            <a:lvl4pPr indent="-342900" lvl="3" marL="1828800" algn="l">
              <a:spcBef>
                <a:spcPts val="360"/>
              </a:spcBef>
              <a:spcAft>
                <a:spcPts val="0"/>
              </a:spcAft>
              <a:buClr>
                <a:srgbClr val="000000"/>
              </a:buClr>
              <a:buSzPts val="1800"/>
              <a:buFont typeface="Calibri"/>
              <a:buChar char="–"/>
              <a:defRPr sz="1800"/>
            </a:lvl4pPr>
            <a:lvl5pPr indent="-342900" lvl="4" marL="2286000" algn="l">
              <a:spcBef>
                <a:spcPts val="360"/>
              </a:spcBef>
              <a:spcAft>
                <a:spcPts val="0"/>
              </a:spcAft>
              <a:buClr>
                <a:srgbClr val="000000"/>
              </a:buClr>
              <a:buSzPts val="1800"/>
              <a:buFont typeface="Calibri"/>
              <a:buChar char="»"/>
              <a:defRPr sz="1800"/>
            </a:lvl5pPr>
            <a:lvl6pPr indent="-342900" lvl="5" marL="2743200" algn="l">
              <a:spcBef>
                <a:spcPts val="360"/>
              </a:spcBef>
              <a:spcAft>
                <a:spcPts val="0"/>
              </a:spcAft>
              <a:buClr>
                <a:srgbClr val="000000"/>
              </a:buClr>
              <a:buSzPts val="1800"/>
              <a:buFont typeface="Calibri"/>
              <a:buChar char="»"/>
              <a:defRPr sz="1800"/>
            </a:lvl6pPr>
            <a:lvl7pPr indent="-342900" lvl="6" marL="3200400" algn="l">
              <a:spcBef>
                <a:spcPts val="360"/>
              </a:spcBef>
              <a:spcAft>
                <a:spcPts val="0"/>
              </a:spcAft>
              <a:buClr>
                <a:srgbClr val="000000"/>
              </a:buClr>
              <a:buSzPts val="1800"/>
              <a:buFont typeface="Calibri"/>
              <a:buChar char="»"/>
              <a:defRPr sz="1800"/>
            </a:lvl7pPr>
            <a:lvl8pPr indent="-342900" lvl="7" marL="3657600" algn="l">
              <a:spcBef>
                <a:spcPts val="360"/>
              </a:spcBef>
              <a:spcAft>
                <a:spcPts val="0"/>
              </a:spcAft>
              <a:buClr>
                <a:srgbClr val="000000"/>
              </a:buClr>
              <a:buSzPts val="1800"/>
              <a:buFont typeface="Calibri"/>
              <a:buChar char="»"/>
              <a:defRPr sz="1800"/>
            </a:lvl8pPr>
            <a:lvl9pPr indent="-342900" lvl="8" marL="4114800" algn="l">
              <a:spcBef>
                <a:spcPts val="360"/>
              </a:spcBef>
              <a:spcAft>
                <a:spcPts val="0"/>
              </a:spcAft>
              <a:buClr>
                <a:srgbClr val="000000"/>
              </a:buClr>
              <a:buSzPts val="1800"/>
              <a:buFont typeface="Calibri"/>
              <a:buChar char="»"/>
              <a:defRPr sz="1800"/>
            </a:lvl9pPr>
          </a:lstStyle>
          <a:p/>
        </p:txBody>
      </p:sp>
      <p:sp>
        <p:nvSpPr>
          <p:cNvPr id="54" name="Google Shape;54;p13"/>
          <p:cNvSpPr txBox="1"/>
          <p:nvPr>
            <p:ph idx="2" type="body"/>
          </p:nvPr>
        </p:nvSpPr>
        <p:spPr>
          <a:xfrm>
            <a:off x="4972050" y="1752600"/>
            <a:ext cx="3703638" cy="41148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Font typeface="Calibri"/>
              <a:buChar char="•"/>
              <a:defRPr sz="2800"/>
            </a:lvl1pPr>
            <a:lvl2pPr indent="-381000" lvl="1" marL="914400" algn="l">
              <a:spcBef>
                <a:spcPts val="480"/>
              </a:spcBef>
              <a:spcAft>
                <a:spcPts val="0"/>
              </a:spcAft>
              <a:buClr>
                <a:srgbClr val="000000"/>
              </a:buClr>
              <a:buSzPts val="2400"/>
              <a:buFont typeface="Calibri"/>
              <a:buChar char="–"/>
              <a:defRPr sz="2400"/>
            </a:lvl2pPr>
            <a:lvl3pPr indent="-355600" lvl="2" marL="1371600" algn="l">
              <a:spcBef>
                <a:spcPts val="400"/>
              </a:spcBef>
              <a:spcAft>
                <a:spcPts val="0"/>
              </a:spcAft>
              <a:buClr>
                <a:srgbClr val="000000"/>
              </a:buClr>
              <a:buSzPts val="2000"/>
              <a:buFont typeface="Calibri"/>
              <a:buChar char="•"/>
              <a:defRPr sz="2000"/>
            </a:lvl3pPr>
            <a:lvl4pPr indent="-342900" lvl="3" marL="1828800" algn="l">
              <a:spcBef>
                <a:spcPts val="360"/>
              </a:spcBef>
              <a:spcAft>
                <a:spcPts val="0"/>
              </a:spcAft>
              <a:buClr>
                <a:srgbClr val="000000"/>
              </a:buClr>
              <a:buSzPts val="1800"/>
              <a:buFont typeface="Calibri"/>
              <a:buChar char="–"/>
              <a:defRPr sz="1800"/>
            </a:lvl4pPr>
            <a:lvl5pPr indent="-342900" lvl="4" marL="2286000" algn="l">
              <a:spcBef>
                <a:spcPts val="360"/>
              </a:spcBef>
              <a:spcAft>
                <a:spcPts val="0"/>
              </a:spcAft>
              <a:buClr>
                <a:srgbClr val="000000"/>
              </a:buClr>
              <a:buSzPts val="1800"/>
              <a:buFont typeface="Calibri"/>
              <a:buChar char="»"/>
              <a:defRPr sz="1800"/>
            </a:lvl5pPr>
            <a:lvl6pPr indent="-342900" lvl="5" marL="2743200" algn="l">
              <a:spcBef>
                <a:spcPts val="360"/>
              </a:spcBef>
              <a:spcAft>
                <a:spcPts val="0"/>
              </a:spcAft>
              <a:buClr>
                <a:srgbClr val="000000"/>
              </a:buClr>
              <a:buSzPts val="1800"/>
              <a:buFont typeface="Calibri"/>
              <a:buChar char="»"/>
              <a:defRPr sz="1800"/>
            </a:lvl6pPr>
            <a:lvl7pPr indent="-342900" lvl="6" marL="3200400" algn="l">
              <a:spcBef>
                <a:spcPts val="360"/>
              </a:spcBef>
              <a:spcAft>
                <a:spcPts val="0"/>
              </a:spcAft>
              <a:buClr>
                <a:srgbClr val="000000"/>
              </a:buClr>
              <a:buSzPts val="1800"/>
              <a:buFont typeface="Calibri"/>
              <a:buChar char="»"/>
              <a:defRPr sz="1800"/>
            </a:lvl7pPr>
            <a:lvl8pPr indent="-342900" lvl="7" marL="3657600" algn="l">
              <a:spcBef>
                <a:spcPts val="360"/>
              </a:spcBef>
              <a:spcAft>
                <a:spcPts val="0"/>
              </a:spcAft>
              <a:buClr>
                <a:srgbClr val="000000"/>
              </a:buClr>
              <a:buSzPts val="1800"/>
              <a:buFont typeface="Calibri"/>
              <a:buChar char="»"/>
              <a:defRPr sz="1800"/>
            </a:lvl8pPr>
            <a:lvl9pPr indent="-342900" lvl="8" marL="4114800" algn="l">
              <a:spcBef>
                <a:spcPts val="360"/>
              </a:spcBef>
              <a:spcAft>
                <a:spcPts val="0"/>
              </a:spcAft>
              <a:buClr>
                <a:srgbClr val="000000"/>
              </a:buClr>
              <a:buSzPts val="1800"/>
              <a:buFont typeface="Calibri"/>
              <a:buChar char="»"/>
              <a:defRPr sz="1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stazione sezione" type="secHead">
  <p:cSld name="SECTION_HEADER">
    <p:spTree>
      <p:nvGrpSpPr>
        <p:cNvPr id="55" name="Shape 55"/>
        <p:cNvGrpSpPr/>
        <p:nvPr/>
      </p:nvGrpSpPr>
      <p:grpSpPr>
        <a:xfrm>
          <a:off x="0" y="0"/>
          <a:ext cx="0" cy="0"/>
          <a:chOff x="0" y="0"/>
          <a:chExt cx="0" cy="0"/>
        </a:xfrm>
      </p:grpSpPr>
      <p:sp>
        <p:nvSpPr>
          <p:cNvPr id="56" name="Google Shape;56;p14"/>
          <p:cNvSpPr txBox="1"/>
          <p:nvPr>
            <p:ph type="title"/>
          </p:nvPr>
        </p:nvSpPr>
        <p:spPr>
          <a:xfrm>
            <a:off x="1259632" y="4406900"/>
            <a:ext cx="723508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4"/>
          <p:cNvSpPr txBox="1"/>
          <p:nvPr>
            <p:ph idx="1" type="body"/>
          </p:nvPr>
        </p:nvSpPr>
        <p:spPr>
          <a:xfrm>
            <a:off x="1220886" y="2708920"/>
            <a:ext cx="7307089"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2000"/>
              <a:buFont typeface="Calibri"/>
              <a:buNone/>
              <a:defRPr sz="2000"/>
            </a:lvl1pPr>
            <a:lvl2pPr indent="-228600" lvl="1" marL="914400" algn="l">
              <a:spcBef>
                <a:spcPts val="360"/>
              </a:spcBef>
              <a:spcAft>
                <a:spcPts val="0"/>
              </a:spcAft>
              <a:buClr>
                <a:srgbClr val="000000"/>
              </a:buClr>
              <a:buSzPts val="1800"/>
              <a:buFont typeface="Calibri"/>
              <a:buNone/>
              <a:defRPr sz="1800"/>
            </a:lvl2pPr>
            <a:lvl3pPr indent="-228600" lvl="2" marL="1371600" algn="l">
              <a:spcBef>
                <a:spcPts val="320"/>
              </a:spcBef>
              <a:spcAft>
                <a:spcPts val="0"/>
              </a:spcAft>
              <a:buClr>
                <a:srgbClr val="000000"/>
              </a:buClr>
              <a:buSzPts val="1600"/>
              <a:buFont typeface="Calibri"/>
              <a:buNone/>
              <a:defRPr sz="1600"/>
            </a:lvl3pPr>
            <a:lvl4pPr indent="-228600" lvl="3" marL="1828800" algn="l">
              <a:spcBef>
                <a:spcPts val="280"/>
              </a:spcBef>
              <a:spcAft>
                <a:spcPts val="0"/>
              </a:spcAft>
              <a:buClr>
                <a:srgbClr val="000000"/>
              </a:buClr>
              <a:buSzPts val="1400"/>
              <a:buFont typeface="Calibri"/>
              <a:buNone/>
              <a:defRPr sz="1400"/>
            </a:lvl4pPr>
            <a:lvl5pPr indent="-228600" lvl="4" marL="2286000" algn="l">
              <a:spcBef>
                <a:spcPts val="280"/>
              </a:spcBef>
              <a:spcAft>
                <a:spcPts val="0"/>
              </a:spcAft>
              <a:buClr>
                <a:srgbClr val="000000"/>
              </a:buClr>
              <a:buSzPts val="1400"/>
              <a:buFont typeface="Calibri"/>
              <a:buNone/>
              <a:defRPr sz="1400"/>
            </a:lvl5pPr>
            <a:lvl6pPr indent="-228600" lvl="5" marL="2743200" algn="l">
              <a:spcBef>
                <a:spcPts val="280"/>
              </a:spcBef>
              <a:spcAft>
                <a:spcPts val="0"/>
              </a:spcAft>
              <a:buClr>
                <a:srgbClr val="000000"/>
              </a:buClr>
              <a:buSzPts val="1400"/>
              <a:buFont typeface="Calibri"/>
              <a:buNone/>
              <a:defRPr sz="1400"/>
            </a:lvl6pPr>
            <a:lvl7pPr indent="-228600" lvl="6" marL="3200400" algn="l">
              <a:spcBef>
                <a:spcPts val="280"/>
              </a:spcBef>
              <a:spcAft>
                <a:spcPts val="0"/>
              </a:spcAft>
              <a:buClr>
                <a:srgbClr val="000000"/>
              </a:buClr>
              <a:buSzPts val="1400"/>
              <a:buFont typeface="Calibri"/>
              <a:buNone/>
              <a:defRPr sz="1400"/>
            </a:lvl7pPr>
            <a:lvl8pPr indent="-228600" lvl="7" marL="3657600" algn="l">
              <a:spcBef>
                <a:spcPts val="280"/>
              </a:spcBef>
              <a:spcAft>
                <a:spcPts val="0"/>
              </a:spcAft>
              <a:buClr>
                <a:srgbClr val="000000"/>
              </a:buClr>
              <a:buSzPts val="1400"/>
              <a:buFont typeface="Calibri"/>
              <a:buNone/>
              <a:defRPr sz="1400"/>
            </a:lvl8pPr>
            <a:lvl9pPr indent="-228600" lvl="8" marL="4114800" algn="l">
              <a:spcBef>
                <a:spcPts val="280"/>
              </a:spcBef>
              <a:spcAft>
                <a:spcPts val="0"/>
              </a:spcAft>
              <a:buClr>
                <a:srgbClr val="000000"/>
              </a:buClr>
              <a:buSzPts val="1400"/>
              <a:buFont typeface="Calibri"/>
              <a:buNone/>
              <a:defRPr sz="14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e contenuto" type="obj">
  <p:cSld name="OBJECT">
    <p:spTree>
      <p:nvGrpSpPr>
        <p:cNvPr id="58" name="Shape 58"/>
        <p:cNvGrpSpPr/>
        <p:nvPr/>
      </p:nvGrpSpPr>
      <p:grpSpPr>
        <a:xfrm>
          <a:off x="0" y="0"/>
          <a:ext cx="0" cy="0"/>
          <a:chOff x="0" y="0"/>
          <a:chExt cx="0" cy="0"/>
        </a:xfrm>
      </p:grpSpPr>
      <p:sp>
        <p:nvSpPr>
          <p:cNvPr id="59" name="Google Shape;59;p15"/>
          <p:cNvSpPr txBox="1"/>
          <p:nvPr>
            <p:ph type="title"/>
          </p:nvPr>
        </p:nvSpPr>
        <p:spPr>
          <a:xfrm>
            <a:off x="1258887" y="1125537"/>
            <a:ext cx="7416800" cy="5048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5"/>
          <p:cNvSpPr txBox="1"/>
          <p:nvPr>
            <p:ph idx="1" type="body"/>
          </p:nvPr>
        </p:nvSpPr>
        <p:spPr>
          <a:xfrm>
            <a:off x="1258887" y="1752600"/>
            <a:ext cx="7416800" cy="4114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Clr>
                <a:srgbClr val="000000"/>
              </a:buClr>
              <a:buSzPts val="1800"/>
              <a:buChar char="–"/>
              <a:defRPr/>
            </a:lvl2pPr>
            <a:lvl3pPr indent="-342900" lvl="2" marL="1371600" algn="l">
              <a:spcBef>
                <a:spcPts val="360"/>
              </a:spcBef>
              <a:spcAft>
                <a:spcPts val="0"/>
              </a:spcAft>
              <a:buClr>
                <a:srgbClr val="000000"/>
              </a:buClr>
              <a:buSzPts val="1800"/>
              <a:buChar char="•"/>
              <a:defRPr/>
            </a:lvl3pPr>
            <a:lvl4pPr indent="-342900" lvl="3" marL="1828800" algn="l">
              <a:spcBef>
                <a:spcPts val="360"/>
              </a:spcBef>
              <a:spcAft>
                <a:spcPts val="0"/>
              </a:spcAft>
              <a:buClr>
                <a:srgbClr val="000000"/>
              </a:buClr>
              <a:buSzPts val="1800"/>
              <a:buChar char="–"/>
              <a:defRPr/>
            </a:lvl4pPr>
            <a:lvl5pPr indent="-342900" lvl="4" marL="2286000" algn="l">
              <a:spcBef>
                <a:spcPts val="360"/>
              </a:spcBef>
              <a:spcAft>
                <a:spcPts val="0"/>
              </a:spcAft>
              <a:buClr>
                <a:srgbClr val="000000"/>
              </a:buClr>
              <a:buSzPts val="1800"/>
              <a:buChar char="»"/>
              <a:defRPr/>
            </a:lvl5pPr>
            <a:lvl6pPr indent="-342900" lvl="5" marL="2743200" algn="l">
              <a:spcBef>
                <a:spcPts val="360"/>
              </a:spcBef>
              <a:spcAft>
                <a:spcPts val="0"/>
              </a:spcAft>
              <a:buClr>
                <a:srgbClr val="000000"/>
              </a:buClr>
              <a:buSzPts val="1800"/>
              <a:buChar char="»"/>
              <a:defRPr/>
            </a:lvl6pPr>
            <a:lvl7pPr indent="-342900" lvl="6" marL="3200400" algn="l">
              <a:spcBef>
                <a:spcPts val="360"/>
              </a:spcBef>
              <a:spcAft>
                <a:spcPts val="0"/>
              </a:spcAft>
              <a:buClr>
                <a:srgbClr val="000000"/>
              </a:buClr>
              <a:buSzPts val="1800"/>
              <a:buChar char="»"/>
              <a:defRPr/>
            </a:lvl7pPr>
            <a:lvl8pPr indent="-342900" lvl="7" marL="3657600" algn="l">
              <a:spcBef>
                <a:spcPts val="360"/>
              </a:spcBef>
              <a:spcAft>
                <a:spcPts val="0"/>
              </a:spcAft>
              <a:buClr>
                <a:srgbClr val="000000"/>
              </a:buClr>
              <a:buSzPts val="1800"/>
              <a:buChar char="»"/>
              <a:defRPr/>
            </a:lvl8pPr>
            <a:lvl9pPr indent="-342900" lvl="8" marL="4114800" algn="l">
              <a:spcBef>
                <a:spcPts val="360"/>
              </a:spcBef>
              <a:spcAft>
                <a:spcPts val="0"/>
              </a:spcAft>
              <a:buClr>
                <a:srgbClr val="000000"/>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fronto" type="twoTxTwoObj">
  <p:cSld name="TWO_OBJECTS_WITH_TEXT">
    <p:spTree>
      <p:nvGrpSpPr>
        <p:cNvPr id="19" name="Shape 19"/>
        <p:cNvGrpSpPr/>
        <p:nvPr/>
      </p:nvGrpSpPr>
      <p:grpSpPr>
        <a:xfrm>
          <a:off x="0" y="0"/>
          <a:ext cx="0" cy="0"/>
          <a:chOff x="0" y="0"/>
          <a:chExt cx="0" cy="0"/>
        </a:xfrm>
      </p:grpSpPr>
      <p:sp>
        <p:nvSpPr>
          <p:cNvPr id="20" name="Google Shape;20;p3"/>
          <p:cNvSpPr txBox="1"/>
          <p:nvPr>
            <p:ph type="title"/>
          </p:nvPr>
        </p:nvSpPr>
        <p:spPr>
          <a:xfrm>
            <a:off x="1187624" y="980728"/>
            <a:ext cx="7499176" cy="43691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 type="body"/>
          </p:nvPr>
        </p:nvSpPr>
        <p:spPr>
          <a:xfrm>
            <a:off x="1187624" y="1535113"/>
            <a:ext cx="3600400" cy="639762"/>
          </a:xfrm>
          <a:prstGeom prst="rect">
            <a:avLst/>
          </a:prstGeom>
          <a:noFill/>
          <a:ln>
            <a:noFill/>
          </a:ln>
        </p:spPr>
        <p:txBody>
          <a:bodyPr anchorCtr="0" anchor="b" bIns="45700" lIns="91425" spcFirstLastPara="1" rIns="91425" wrap="square" tIns="45700">
            <a:noAutofit/>
          </a:bodyPr>
          <a:lstStyle>
            <a:lvl1pPr indent="-228600" lvl="0" marL="457200" algn="l">
              <a:spcBef>
                <a:spcPts val="360"/>
              </a:spcBef>
              <a:spcAft>
                <a:spcPts val="0"/>
              </a:spcAft>
              <a:buSzPts val="1800"/>
              <a:buFont typeface="Calibri"/>
              <a:buNone/>
              <a:defRPr b="1" sz="1800"/>
            </a:lvl1pPr>
            <a:lvl2pPr indent="-228600" lvl="1" marL="914400" algn="l">
              <a:spcBef>
                <a:spcPts val="400"/>
              </a:spcBef>
              <a:spcAft>
                <a:spcPts val="0"/>
              </a:spcAft>
              <a:buClr>
                <a:srgbClr val="000000"/>
              </a:buClr>
              <a:buSzPts val="2000"/>
              <a:buFont typeface="Calibri"/>
              <a:buNone/>
              <a:defRPr b="1" sz="2000"/>
            </a:lvl2pPr>
            <a:lvl3pPr indent="-228600" lvl="2" marL="1371600" algn="l">
              <a:spcBef>
                <a:spcPts val="360"/>
              </a:spcBef>
              <a:spcAft>
                <a:spcPts val="0"/>
              </a:spcAft>
              <a:buClr>
                <a:srgbClr val="000000"/>
              </a:buClr>
              <a:buSzPts val="1800"/>
              <a:buFont typeface="Calibri"/>
              <a:buNone/>
              <a:defRPr b="1" sz="1800"/>
            </a:lvl3pPr>
            <a:lvl4pPr indent="-228600" lvl="3" marL="1828800" algn="l">
              <a:spcBef>
                <a:spcPts val="320"/>
              </a:spcBef>
              <a:spcAft>
                <a:spcPts val="0"/>
              </a:spcAft>
              <a:buClr>
                <a:srgbClr val="000000"/>
              </a:buClr>
              <a:buSzPts val="1600"/>
              <a:buFont typeface="Calibri"/>
              <a:buNone/>
              <a:defRPr b="1" sz="1600"/>
            </a:lvl4pPr>
            <a:lvl5pPr indent="-228600" lvl="4" marL="2286000" algn="l">
              <a:spcBef>
                <a:spcPts val="320"/>
              </a:spcBef>
              <a:spcAft>
                <a:spcPts val="0"/>
              </a:spcAft>
              <a:buClr>
                <a:srgbClr val="000000"/>
              </a:buClr>
              <a:buSzPts val="1600"/>
              <a:buFont typeface="Calibri"/>
              <a:buNone/>
              <a:defRPr b="1" sz="1600"/>
            </a:lvl5pPr>
            <a:lvl6pPr indent="-228600" lvl="5" marL="2743200" algn="l">
              <a:spcBef>
                <a:spcPts val="320"/>
              </a:spcBef>
              <a:spcAft>
                <a:spcPts val="0"/>
              </a:spcAft>
              <a:buClr>
                <a:srgbClr val="000000"/>
              </a:buClr>
              <a:buSzPts val="1600"/>
              <a:buFont typeface="Calibri"/>
              <a:buNone/>
              <a:defRPr b="1" sz="1600"/>
            </a:lvl6pPr>
            <a:lvl7pPr indent="-228600" lvl="6" marL="3200400" algn="l">
              <a:spcBef>
                <a:spcPts val="320"/>
              </a:spcBef>
              <a:spcAft>
                <a:spcPts val="0"/>
              </a:spcAft>
              <a:buClr>
                <a:srgbClr val="000000"/>
              </a:buClr>
              <a:buSzPts val="1600"/>
              <a:buFont typeface="Calibri"/>
              <a:buNone/>
              <a:defRPr b="1" sz="1600"/>
            </a:lvl7pPr>
            <a:lvl8pPr indent="-228600" lvl="7" marL="3657600" algn="l">
              <a:spcBef>
                <a:spcPts val="320"/>
              </a:spcBef>
              <a:spcAft>
                <a:spcPts val="0"/>
              </a:spcAft>
              <a:buClr>
                <a:srgbClr val="000000"/>
              </a:buClr>
              <a:buSzPts val="1600"/>
              <a:buFont typeface="Calibri"/>
              <a:buNone/>
              <a:defRPr b="1" sz="1600"/>
            </a:lvl8pPr>
            <a:lvl9pPr indent="-228600" lvl="8" marL="4114800" algn="l">
              <a:spcBef>
                <a:spcPts val="320"/>
              </a:spcBef>
              <a:spcAft>
                <a:spcPts val="0"/>
              </a:spcAft>
              <a:buClr>
                <a:srgbClr val="000000"/>
              </a:buClr>
              <a:buSzPts val="1600"/>
              <a:buFont typeface="Calibri"/>
              <a:buNone/>
              <a:defRPr b="1" sz="1600"/>
            </a:lvl9pPr>
          </a:lstStyle>
          <a:p/>
        </p:txBody>
      </p:sp>
      <p:sp>
        <p:nvSpPr>
          <p:cNvPr id="22" name="Google Shape;22;p3"/>
          <p:cNvSpPr txBox="1"/>
          <p:nvPr>
            <p:ph idx="2" type="body"/>
          </p:nvPr>
        </p:nvSpPr>
        <p:spPr>
          <a:xfrm>
            <a:off x="1187624" y="2276872"/>
            <a:ext cx="3600400" cy="3774405"/>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Font typeface="Calibri"/>
              <a:buChar char="•"/>
              <a:defRPr sz="2400"/>
            </a:lvl1pPr>
            <a:lvl2pPr indent="-355600" lvl="1" marL="914400" algn="l">
              <a:spcBef>
                <a:spcPts val="400"/>
              </a:spcBef>
              <a:spcAft>
                <a:spcPts val="0"/>
              </a:spcAft>
              <a:buClr>
                <a:srgbClr val="000000"/>
              </a:buClr>
              <a:buSzPts val="2000"/>
              <a:buFont typeface="Calibri"/>
              <a:buChar char="–"/>
              <a:defRPr sz="2000"/>
            </a:lvl2pPr>
            <a:lvl3pPr indent="-342900" lvl="2" marL="1371600" algn="l">
              <a:spcBef>
                <a:spcPts val="360"/>
              </a:spcBef>
              <a:spcAft>
                <a:spcPts val="0"/>
              </a:spcAft>
              <a:buClr>
                <a:srgbClr val="000000"/>
              </a:buClr>
              <a:buSzPts val="1800"/>
              <a:buFont typeface="Calibri"/>
              <a:buChar char="•"/>
              <a:defRPr sz="1800"/>
            </a:lvl3pPr>
            <a:lvl4pPr indent="-330200" lvl="3" marL="1828800" algn="l">
              <a:spcBef>
                <a:spcPts val="320"/>
              </a:spcBef>
              <a:spcAft>
                <a:spcPts val="0"/>
              </a:spcAft>
              <a:buClr>
                <a:srgbClr val="000000"/>
              </a:buClr>
              <a:buSzPts val="1600"/>
              <a:buFont typeface="Calibri"/>
              <a:buChar char="–"/>
              <a:defRPr sz="1600"/>
            </a:lvl4pPr>
            <a:lvl5pPr indent="-330200" lvl="4" marL="2286000" algn="l">
              <a:spcBef>
                <a:spcPts val="320"/>
              </a:spcBef>
              <a:spcAft>
                <a:spcPts val="0"/>
              </a:spcAft>
              <a:buClr>
                <a:srgbClr val="000000"/>
              </a:buClr>
              <a:buSzPts val="1600"/>
              <a:buFont typeface="Calibri"/>
              <a:buChar char="»"/>
              <a:defRPr sz="1600"/>
            </a:lvl5pPr>
            <a:lvl6pPr indent="-330200" lvl="5" marL="2743200" algn="l">
              <a:spcBef>
                <a:spcPts val="320"/>
              </a:spcBef>
              <a:spcAft>
                <a:spcPts val="0"/>
              </a:spcAft>
              <a:buClr>
                <a:srgbClr val="000000"/>
              </a:buClr>
              <a:buSzPts val="1600"/>
              <a:buFont typeface="Calibri"/>
              <a:buChar char="»"/>
              <a:defRPr sz="1600"/>
            </a:lvl6pPr>
            <a:lvl7pPr indent="-330200" lvl="6" marL="3200400" algn="l">
              <a:spcBef>
                <a:spcPts val="320"/>
              </a:spcBef>
              <a:spcAft>
                <a:spcPts val="0"/>
              </a:spcAft>
              <a:buClr>
                <a:srgbClr val="000000"/>
              </a:buClr>
              <a:buSzPts val="1600"/>
              <a:buFont typeface="Calibri"/>
              <a:buChar char="»"/>
              <a:defRPr sz="1600"/>
            </a:lvl7pPr>
            <a:lvl8pPr indent="-330200" lvl="7" marL="3657600" algn="l">
              <a:spcBef>
                <a:spcPts val="320"/>
              </a:spcBef>
              <a:spcAft>
                <a:spcPts val="0"/>
              </a:spcAft>
              <a:buClr>
                <a:srgbClr val="000000"/>
              </a:buClr>
              <a:buSzPts val="1600"/>
              <a:buFont typeface="Calibri"/>
              <a:buChar char="»"/>
              <a:defRPr sz="1600"/>
            </a:lvl8pPr>
            <a:lvl9pPr indent="-330200" lvl="8" marL="4114800" algn="l">
              <a:spcBef>
                <a:spcPts val="320"/>
              </a:spcBef>
              <a:spcAft>
                <a:spcPts val="0"/>
              </a:spcAft>
              <a:buClr>
                <a:srgbClr val="000000"/>
              </a:buClr>
              <a:buSzPts val="1600"/>
              <a:buFont typeface="Calibri"/>
              <a:buChar char="»"/>
              <a:defRPr sz="1600"/>
            </a:lvl9pPr>
          </a:lstStyle>
          <a:p/>
        </p:txBody>
      </p:sp>
      <p:sp>
        <p:nvSpPr>
          <p:cNvPr id="23" name="Google Shape;23;p3"/>
          <p:cNvSpPr txBox="1"/>
          <p:nvPr>
            <p:ph idx="3" type="body"/>
          </p:nvPr>
        </p:nvSpPr>
        <p:spPr>
          <a:xfrm>
            <a:off x="4932040" y="1535113"/>
            <a:ext cx="3754760" cy="639762"/>
          </a:xfrm>
          <a:prstGeom prst="rect">
            <a:avLst/>
          </a:prstGeom>
          <a:noFill/>
          <a:ln>
            <a:noFill/>
          </a:ln>
        </p:spPr>
        <p:txBody>
          <a:bodyPr anchorCtr="0" anchor="b" bIns="45700" lIns="91425" spcFirstLastPara="1" rIns="91425" wrap="square" tIns="45700">
            <a:noAutofit/>
          </a:bodyPr>
          <a:lstStyle>
            <a:lvl1pPr indent="-228600" lvl="0" marL="457200" algn="l">
              <a:spcBef>
                <a:spcPts val="360"/>
              </a:spcBef>
              <a:spcAft>
                <a:spcPts val="0"/>
              </a:spcAft>
              <a:buSzPts val="1800"/>
              <a:buFont typeface="Calibri"/>
              <a:buNone/>
              <a:defRPr b="1" sz="1800"/>
            </a:lvl1pPr>
            <a:lvl2pPr indent="-228600" lvl="1" marL="914400" algn="l">
              <a:spcBef>
                <a:spcPts val="400"/>
              </a:spcBef>
              <a:spcAft>
                <a:spcPts val="0"/>
              </a:spcAft>
              <a:buClr>
                <a:srgbClr val="000000"/>
              </a:buClr>
              <a:buSzPts val="2000"/>
              <a:buFont typeface="Calibri"/>
              <a:buNone/>
              <a:defRPr b="1" sz="2000"/>
            </a:lvl2pPr>
            <a:lvl3pPr indent="-228600" lvl="2" marL="1371600" algn="l">
              <a:spcBef>
                <a:spcPts val="360"/>
              </a:spcBef>
              <a:spcAft>
                <a:spcPts val="0"/>
              </a:spcAft>
              <a:buClr>
                <a:srgbClr val="000000"/>
              </a:buClr>
              <a:buSzPts val="1800"/>
              <a:buFont typeface="Calibri"/>
              <a:buNone/>
              <a:defRPr b="1" sz="1800"/>
            </a:lvl3pPr>
            <a:lvl4pPr indent="-228600" lvl="3" marL="1828800" algn="l">
              <a:spcBef>
                <a:spcPts val="320"/>
              </a:spcBef>
              <a:spcAft>
                <a:spcPts val="0"/>
              </a:spcAft>
              <a:buClr>
                <a:srgbClr val="000000"/>
              </a:buClr>
              <a:buSzPts val="1600"/>
              <a:buFont typeface="Calibri"/>
              <a:buNone/>
              <a:defRPr b="1" sz="1600"/>
            </a:lvl4pPr>
            <a:lvl5pPr indent="-228600" lvl="4" marL="2286000" algn="l">
              <a:spcBef>
                <a:spcPts val="320"/>
              </a:spcBef>
              <a:spcAft>
                <a:spcPts val="0"/>
              </a:spcAft>
              <a:buClr>
                <a:srgbClr val="000000"/>
              </a:buClr>
              <a:buSzPts val="1600"/>
              <a:buFont typeface="Calibri"/>
              <a:buNone/>
              <a:defRPr b="1" sz="1600"/>
            </a:lvl5pPr>
            <a:lvl6pPr indent="-228600" lvl="5" marL="2743200" algn="l">
              <a:spcBef>
                <a:spcPts val="320"/>
              </a:spcBef>
              <a:spcAft>
                <a:spcPts val="0"/>
              </a:spcAft>
              <a:buClr>
                <a:srgbClr val="000000"/>
              </a:buClr>
              <a:buSzPts val="1600"/>
              <a:buFont typeface="Calibri"/>
              <a:buNone/>
              <a:defRPr b="1" sz="1600"/>
            </a:lvl6pPr>
            <a:lvl7pPr indent="-228600" lvl="6" marL="3200400" algn="l">
              <a:spcBef>
                <a:spcPts val="320"/>
              </a:spcBef>
              <a:spcAft>
                <a:spcPts val="0"/>
              </a:spcAft>
              <a:buClr>
                <a:srgbClr val="000000"/>
              </a:buClr>
              <a:buSzPts val="1600"/>
              <a:buFont typeface="Calibri"/>
              <a:buNone/>
              <a:defRPr b="1" sz="1600"/>
            </a:lvl7pPr>
            <a:lvl8pPr indent="-228600" lvl="7" marL="3657600" algn="l">
              <a:spcBef>
                <a:spcPts val="320"/>
              </a:spcBef>
              <a:spcAft>
                <a:spcPts val="0"/>
              </a:spcAft>
              <a:buClr>
                <a:srgbClr val="000000"/>
              </a:buClr>
              <a:buSzPts val="1600"/>
              <a:buFont typeface="Calibri"/>
              <a:buNone/>
              <a:defRPr b="1" sz="1600"/>
            </a:lvl8pPr>
            <a:lvl9pPr indent="-228600" lvl="8" marL="4114800" algn="l">
              <a:spcBef>
                <a:spcPts val="320"/>
              </a:spcBef>
              <a:spcAft>
                <a:spcPts val="0"/>
              </a:spcAft>
              <a:buClr>
                <a:srgbClr val="000000"/>
              </a:buClr>
              <a:buSzPts val="1600"/>
              <a:buFont typeface="Calibri"/>
              <a:buNone/>
              <a:defRPr b="1" sz="1600"/>
            </a:lvl9pPr>
          </a:lstStyle>
          <a:p/>
        </p:txBody>
      </p:sp>
      <p:sp>
        <p:nvSpPr>
          <p:cNvPr id="24" name="Google Shape;24;p3"/>
          <p:cNvSpPr txBox="1"/>
          <p:nvPr>
            <p:ph idx="4" type="body"/>
          </p:nvPr>
        </p:nvSpPr>
        <p:spPr>
          <a:xfrm>
            <a:off x="4932040" y="2276872"/>
            <a:ext cx="3754760" cy="3774405"/>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Font typeface="Calibri"/>
              <a:buChar char="•"/>
              <a:defRPr sz="2400"/>
            </a:lvl1pPr>
            <a:lvl2pPr indent="-355600" lvl="1" marL="914400" algn="l">
              <a:spcBef>
                <a:spcPts val="400"/>
              </a:spcBef>
              <a:spcAft>
                <a:spcPts val="0"/>
              </a:spcAft>
              <a:buClr>
                <a:srgbClr val="000000"/>
              </a:buClr>
              <a:buSzPts val="2000"/>
              <a:buFont typeface="Calibri"/>
              <a:buChar char="–"/>
              <a:defRPr sz="2000"/>
            </a:lvl2pPr>
            <a:lvl3pPr indent="-342900" lvl="2" marL="1371600" algn="l">
              <a:spcBef>
                <a:spcPts val="360"/>
              </a:spcBef>
              <a:spcAft>
                <a:spcPts val="0"/>
              </a:spcAft>
              <a:buClr>
                <a:srgbClr val="000000"/>
              </a:buClr>
              <a:buSzPts val="1800"/>
              <a:buFont typeface="Calibri"/>
              <a:buChar char="•"/>
              <a:defRPr sz="1800"/>
            </a:lvl3pPr>
            <a:lvl4pPr indent="-330200" lvl="3" marL="1828800" algn="l">
              <a:spcBef>
                <a:spcPts val="320"/>
              </a:spcBef>
              <a:spcAft>
                <a:spcPts val="0"/>
              </a:spcAft>
              <a:buClr>
                <a:srgbClr val="000000"/>
              </a:buClr>
              <a:buSzPts val="1600"/>
              <a:buFont typeface="Calibri"/>
              <a:buChar char="–"/>
              <a:defRPr sz="1600"/>
            </a:lvl4pPr>
            <a:lvl5pPr indent="-330200" lvl="4" marL="2286000" algn="l">
              <a:spcBef>
                <a:spcPts val="320"/>
              </a:spcBef>
              <a:spcAft>
                <a:spcPts val="0"/>
              </a:spcAft>
              <a:buClr>
                <a:srgbClr val="000000"/>
              </a:buClr>
              <a:buSzPts val="1600"/>
              <a:buFont typeface="Calibri"/>
              <a:buChar char="»"/>
              <a:defRPr sz="1600"/>
            </a:lvl5pPr>
            <a:lvl6pPr indent="-330200" lvl="5" marL="2743200" algn="l">
              <a:spcBef>
                <a:spcPts val="320"/>
              </a:spcBef>
              <a:spcAft>
                <a:spcPts val="0"/>
              </a:spcAft>
              <a:buClr>
                <a:srgbClr val="000000"/>
              </a:buClr>
              <a:buSzPts val="1600"/>
              <a:buFont typeface="Calibri"/>
              <a:buChar char="»"/>
              <a:defRPr sz="1600"/>
            </a:lvl6pPr>
            <a:lvl7pPr indent="-330200" lvl="6" marL="3200400" algn="l">
              <a:spcBef>
                <a:spcPts val="320"/>
              </a:spcBef>
              <a:spcAft>
                <a:spcPts val="0"/>
              </a:spcAft>
              <a:buClr>
                <a:srgbClr val="000000"/>
              </a:buClr>
              <a:buSzPts val="1600"/>
              <a:buFont typeface="Calibri"/>
              <a:buChar char="»"/>
              <a:defRPr sz="1600"/>
            </a:lvl7pPr>
            <a:lvl8pPr indent="-330200" lvl="7" marL="3657600" algn="l">
              <a:spcBef>
                <a:spcPts val="320"/>
              </a:spcBef>
              <a:spcAft>
                <a:spcPts val="0"/>
              </a:spcAft>
              <a:buClr>
                <a:srgbClr val="000000"/>
              </a:buClr>
              <a:buSzPts val="1600"/>
              <a:buFont typeface="Calibri"/>
              <a:buChar char="»"/>
              <a:defRPr sz="1600"/>
            </a:lvl8pPr>
            <a:lvl9pPr indent="-330200" lvl="8" marL="4114800" algn="l">
              <a:spcBef>
                <a:spcPts val="320"/>
              </a:spcBef>
              <a:spcAft>
                <a:spcPts val="0"/>
              </a:spcAft>
              <a:buClr>
                <a:srgbClr val="000000"/>
              </a:buClr>
              <a:buSzPts val="1600"/>
              <a:buFont typeface="Calibri"/>
              <a:buChar char="»"/>
              <a:defRPr sz="16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testo e contenuto" type="txAndObj">
  <p:cSld name="TEXT_AND_OBJECT">
    <p:spTree>
      <p:nvGrpSpPr>
        <p:cNvPr id="25" name="Shape 25"/>
        <p:cNvGrpSpPr/>
        <p:nvPr/>
      </p:nvGrpSpPr>
      <p:grpSpPr>
        <a:xfrm>
          <a:off x="0" y="0"/>
          <a:ext cx="0" cy="0"/>
          <a:chOff x="0" y="0"/>
          <a:chExt cx="0" cy="0"/>
        </a:xfrm>
      </p:grpSpPr>
      <p:sp>
        <p:nvSpPr>
          <p:cNvPr id="26" name="Google Shape;26;p4"/>
          <p:cNvSpPr txBox="1"/>
          <p:nvPr>
            <p:ph type="title"/>
          </p:nvPr>
        </p:nvSpPr>
        <p:spPr>
          <a:xfrm>
            <a:off x="1234232" y="1052736"/>
            <a:ext cx="7415659" cy="5048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 type="body"/>
          </p:nvPr>
        </p:nvSpPr>
        <p:spPr>
          <a:xfrm>
            <a:off x="1221848" y="1752600"/>
            <a:ext cx="3597802" cy="4114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Clr>
                <a:srgbClr val="000000"/>
              </a:buClr>
              <a:buSzPts val="1800"/>
              <a:buChar char="–"/>
              <a:defRPr/>
            </a:lvl2pPr>
            <a:lvl3pPr indent="-342900" lvl="2" marL="1371600" algn="l">
              <a:spcBef>
                <a:spcPts val="360"/>
              </a:spcBef>
              <a:spcAft>
                <a:spcPts val="0"/>
              </a:spcAft>
              <a:buClr>
                <a:srgbClr val="000000"/>
              </a:buClr>
              <a:buSzPts val="1800"/>
              <a:buChar char="•"/>
              <a:defRPr/>
            </a:lvl3pPr>
            <a:lvl4pPr indent="-342900" lvl="3" marL="1828800" algn="l">
              <a:spcBef>
                <a:spcPts val="360"/>
              </a:spcBef>
              <a:spcAft>
                <a:spcPts val="0"/>
              </a:spcAft>
              <a:buClr>
                <a:srgbClr val="000000"/>
              </a:buClr>
              <a:buSzPts val="1800"/>
              <a:buChar char="–"/>
              <a:defRPr/>
            </a:lvl4pPr>
            <a:lvl5pPr indent="-342900" lvl="4" marL="2286000" algn="l">
              <a:spcBef>
                <a:spcPts val="360"/>
              </a:spcBef>
              <a:spcAft>
                <a:spcPts val="0"/>
              </a:spcAft>
              <a:buClr>
                <a:srgbClr val="000000"/>
              </a:buClr>
              <a:buSzPts val="1800"/>
              <a:buChar char="»"/>
              <a:defRPr/>
            </a:lvl5pPr>
            <a:lvl6pPr indent="-342900" lvl="5" marL="2743200" algn="l">
              <a:spcBef>
                <a:spcPts val="360"/>
              </a:spcBef>
              <a:spcAft>
                <a:spcPts val="0"/>
              </a:spcAft>
              <a:buClr>
                <a:srgbClr val="000000"/>
              </a:buClr>
              <a:buSzPts val="1800"/>
              <a:buChar char="»"/>
              <a:defRPr/>
            </a:lvl6pPr>
            <a:lvl7pPr indent="-342900" lvl="6" marL="3200400" algn="l">
              <a:spcBef>
                <a:spcPts val="360"/>
              </a:spcBef>
              <a:spcAft>
                <a:spcPts val="0"/>
              </a:spcAft>
              <a:buClr>
                <a:srgbClr val="000000"/>
              </a:buClr>
              <a:buSzPts val="1800"/>
              <a:buChar char="»"/>
              <a:defRPr/>
            </a:lvl7pPr>
            <a:lvl8pPr indent="-342900" lvl="7" marL="3657600" algn="l">
              <a:spcBef>
                <a:spcPts val="360"/>
              </a:spcBef>
              <a:spcAft>
                <a:spcPts val="0"/>
              </a:spcAft>
              <a:buClr>
                <a:srgbClr val="000000"/>
              </a:buClr>
              <a:buSzPts val="1800"/>
              <a:buChar char="»"/>
              <a:defRPr/>
            </a:lvl8pPr>
            <a:lvl9pPr indent="-342900" lvl="8" marL="4114800" algn="l">
              <a:spcBef>
                <a:spcPts val="360"/>
              </a:spcBef>
              <a:spcAft>
                <a:spcPts val="0"/>
              </a:spcAft>
              <a:buClr>
                <a:srgbClr val="000000"/>
              </a:buClr>
              <a:buSzPts val="1800"/>
              <a:buChar char="»"/>
              <a:defRPr/>
            </a:lvl9pPr>
          </a:lstStyle>
          <a:p/>
        </p:txBody>
      </p:sp>
      <p:sp>
        <p:nvSpPr>
          <p:cNvPr id="28" name="Google Shape;28;p4"/>
          <p:cNvSpPr txBox="1"/>
          <p:nvPr>
            <p:ph idx="2" type="body"/>
          </p:nvPr>
        </p:nvSpPr>
        <p:spPr>
          <a:xfrm>
            <a:off x="4972050" y="1752600"/>
            <a:ext cx="3703638" cy="4114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Clr>
                <a:srgbClr val="000000"/>
              </a:buClr>
              <a:buSzPts val="1800"/>
              <a:buChar char="–"/>
              <a:defRPr/>
            </a:lvl2pPr>
            <a:lvl3pPr indent="-342900" lvl="2" marL="1371600" algn="l">
              <a:spcBef>
                <a:spcPts val="360"/>
              </a:spcBef>
              <a:spcAft>
                <a:spcPts val="0"/>
              </a:spcAft>
              <a:buClr>
                <a:srgbClr val="000000"/>
              </a:buClr>
              <a:buSzPts val="1800"/>
              <a:buChar char="•"/>
              <a:defRPr/>
            </a:lvl3pPr>
            <a:lvl4pPr indent="-342900" lvl="3" marL="1828800" algn="l">
              <a:spcBef>
                <a:spcPts val="360"/>
              </a:spcBef>
              <a:spcAft>
                <a:spcPts val="0"/>
              </a:spcAft>
              <a:buClr>
                <a:srgbClr val="000000"/>
              </a:buClr>
              <a:buSzPts val="1800"/>
              <a:buChar char="–"/>
              <a:defRPr/>
            </a:lvl4pPr>
            <a:lvl5pPr indent="-342900" lvl="4" marL="2286000" algn="l">
              <a:spcBef>
                <a:spcPts val="360"/>
              </a:spcBef>
              <a:spcAft>
                <a:spcPts val="0"/>
              </a:spcAft>
              <a:buClr>
                <a:srgbClr val="000000"/>
              </a:buClr>
              <a:buSzPts val="1800"/>
              <a:buChar char="»"/>
              <a:defRPr/>
            </a:lvl5pPr>
            <a:lvl6pPr indent="-342900" lvl="5" marL="2743200" algn="l">
              <a:spcBef>
                <a:spcPts val="360"/>
              </a:spcBef>
              <a:spcAft>
                <a:spcPts val="0"/>
              </a:spcAft>
              <a:buClr>
                <a:srgbClr val="000000"/>
              </a:buClr>
              <a:buSzPts val="1800"/>
              <a:buChar char="»"/>
              <a:defRPr/>
            </a:lvl6pPr>
            <a:lvl7pPr indent="-342900" lvl="6" marL="3200400" algn="l">
              <a:spcBef>
                <a:spcPts val="360"/>
              </a:spcBef>
              <a:spcAft>
                <a:spcPts val="0"/>
              </a:spcAft>
              <a:buClr>
                <a:srgbClr val="000000"/>
              </a:buClr>
              <a:buSzPts val="1800"/>
              <a:buChar char="»"/>
              <a:defRPr/>
            </a:lvl7pPr>
            <a:lvl8pPr indent="-342900" lvl="7" marL="3657600" algn="l">
              <a:spcBef>
                <a:spcPts val="360"/>
              </a:spcBef>
              <a:spcAft>
                <a:spcPts val="0"/>
              </a:spcAft>
              <a:buClr>
                <a:srgbClr val="000000"/>
              </a:buClr>
              <a:buSzPts val="1800"/>
              <a:buChar char="»"/>
              <a:defRPr/>
            </a:lvl8pPr>
            <a:lvl9pPr indent="-342900" lvl="8" marL="4114800" algn="l">
              <a:spcBef>
                <a:spcPts val="360"/>
              </a:spcBef>
              <a:spcAft>
                <a:spcPts val="0"/>
              </a:spcAft>
              <a:buClr>
                <a:srgbClr val="000000"/>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e grafico" type="chart">
  <p:cSld name="CHART">
    <p:spTree>
      <p:nvGrpSpPr>
        <p:cNvPr id="29" name="Shape 29"/>
        <p:cNvGrpSpPr/>
        <p:nvPr/>
      </p:nvGrpSpPr>
      <p:grpSpPr>
        <a:xfrm>
          <a:off x="0" y="0"/>
          <a:ext cx="0" cy="0"/>
          <a:chOff x="0" y="0"/>
          <a:chExt cx="0" cy="0"/>
        </a:xfrm>
      </p:grpSpPr>
      <p:sp>
        <p:nvSpPr>
          <p:cNvPr id="30" name="Google Shape;30;p5"/>
          <p:cNvSpPr txBox="1"/>
          <p:nvPr>
            <p:ph type="title"/>
          </p:nvPr>
        </p:nvSpPr>
        <p:spPr>
          <a:xfrm>
            <a:off x="1259632" y="1052736"/>
            <a:ext cx="7559675" cy="5048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p:nvPr>
            <p:ph idx="2" type="chart"/>
          </p:nvPr>
        </p:nvSpPr>
        <p:spPr>
          <a:xfrm>
            <a:off x="1260029" y="1752600"/>
            <a:ext cx="7559675" cy="4114800"/>
          </a:xfrm>
          <a:prstGeom prst="rect">
            <a:avLst/>
          </a:prstGeom>
          <a:noFill/>
          <a:ln>
            <a:noFill/>
          </a:ln>
        </p:spPr>
        <p:txBody>
          <a:bodyPr anchorCtr="0" anchor="t" bIns="45700" lIns="91425" spcFirstLastPara="1" rIns="91425" wrap="square" tIns="45700">
            <a:noAutofit/>
          </a:bodyPr>
          <a:lstStyle>
            <a:lvl1pPr lvl="0" marR="0" rtl="0" algn="l">
              <a:spcBef>
                <a:spcPts val="480"/>
              </a:spcBef>
              <a:spcAft>
                <a:spcPts val="0"/>
              </a:spcAft>
              <a:buClr>
                <a:srgbClr val="822433"/>
              </a:buClr>
              <a:buSzPts val="2400"/>
              <a:buFont typeface="Calibri"/>
              <a:buChar char="•"/>
              <a:defRPr b="0" i="0" sz="2400" u="none" cap="none" strike="noStrike">
                <a:solidFill>
                  <a:srgbClr val="000000"/>
                </a:solidFill>
                <a:latin typeface="Calibri"/>
                <a:ea typeface="Calibri"/>
                <a:cs typeface="Calibri"/>
                <a:sym typeface="Calibri"/>
              </a:defRPr>
            </a:lvl1pPr>
            <a:lvl2pPr lvl="1" marR="0" rtl="0" algn="l">
              <a:spcBef>
                <a:spcPts val="400"/>
              </a:spcBef>
              <a:spcAft>
                <a:spcPts val="0"/>
              </a:spcAft>
              <a:buClr>
                <a:srgbClr val="000000"/>
              </a:buClr>
              <a:buSzPts val="2000"/>
              <a:buFont typeface="Calibri"/>
              <a:buChar char="–"/>
              <a:defRPr b="0" i="0" sz="2000" u="none" cap="none" strike="noStrike">
                <a:solidFill>
                  <a:srgbClr val="000000"/>
                </a:solidFill>
                <a:latin typeface="Calibri"/>
                <a:ea typeface="Calibri"/>
                <a:cs typeface="Calibri"/>
                <a:sym typeface="Calibri"/>
              </a:defRPr>
            </a:lvl2pPr>
            <a:lvl3pPr lvl="2" marR="0" rtl="0" algn="l">
              <a:spcBef>
                <a:spcPts val="320"/>
              </a:spcBef>
              <a:spcAft>
                <a:spcPts val="0"/>
              </a:spcAft>
              <a:buClr>
                <a:srgbClr val="000000"/>
              </a:buClr>
              <a:buSzPts val="1600"/>
              <a:buFont typeface="Calibri"/>
              <a:buChar char="•"/>
              <a:defRPr b="0" i="0" sz="1600" u="none" cap="none" strike="noStrike">
                <a:solidFill>
                  <a:srgbClr val="000000"/>
                </a:solidFill>
                <a:latin typeface="Calibri"/>
                <a:ea typeface="Calibri"/>
                <a:cs typeface="Calibri"/>
                <a:sym typeface="Calibri"/>
              </a:defRPr>
            </a:lvl3pPr>
            <a:lvl4pPr lvl="3" marR="0" rtl="0" algn="l">
              <a:spcBef>
                <a:spcPts val="280"/>
              </a:spcBef>
              <a:spcAft>
                <a:spcPts val="0"/>
              </a:spcAft>
              <a:buClr>
                <a:srgbClr val="000000"/>
              </a:buClr>
              <a:buSzPts val="1400"/>
              <a:buFont typeface="Calibri"/>
              <a:buChar char="–"/>
              <a:defRPr b="0" i="0" sz="1400" u="none" cap="none" strike="noStrike">
                <a:solidFill>
                  <a:srgbClr val="000000"/>
                </a:solidFill>
                <a:latin typeface="Calibri"/>
                <a:ea typeface="Calibri"/>
                <a:cs typeface="Calibri"/>
                <a:sym typeface="Calibri"/>
              </a:defRPr>
            </a:lvl4pPr>
            <a:lvl5pPr lvl="4" marR="0" rtl="0" algn="l">
              <a:spcBef>
                <a:spcPts val="240"/>
              </a:spcBef>
              <a:spcAft>
                <a:spcPts val="0"/>
              </a:spcAft>
              <a:buClr>
                <a:srgbClr val="000000"/>
              </a:buClr>
              <a:buSzPts val="1200"/>
              <a:buFont typeface="Calibri"/>
              <a:buChar char="»"/>
              <a:defRPr b="0" i="0" sz="1200" u="none" cap="none" strike="noStrike">
                <a:solidFill>
                  <a:srgbClr val="000000"/>
                </a:solidFill>
                <a:latin typeface="Calibri"/>
                <a:ea typeface="Calibri"/>
                <a:cs typeface="Calibri"/>
                <a:sym typeface="Calibri"/>
              </a:defRPr>
            </a:lvl5pPr>
            <a:lvl6pPr lvl="5" marR="0" rtl="0" algn="l">
              <a:spcBef>
                <a:spcPts val="240"/>
              </a:spcBef>
              <a:spcAft>
                <a:spcPts val="0"/>
              </a:spcAft>
              <a:buClr>
                <a:srgbClr val="000000"/>
              </a:buClr>
              <a:buSzPts val="1200"/>
              <a:buFont typeface="Calibri"/>
              <a:buChar char="»"/>
              <a:defRPr b="0" i="0" sz="1200" u="none" cap="none" strike="noStrike">
                <a:solidFill>
                  <a:srgbClr val="000000"/>
                </a:solidFill>
                <a:latin typeface="Calibri"/>
                <a:ea typeface="Calibri"/>
                <a:cs typeface="Calibri"/>
                <a:sym typeface="Calibri"/>
              </a:defRPr>
            </a:lvl6pPr>
            <a:lvl7pPr lvl="6" marR="0" rtl="0" algn="l">
              <a:spcBef>
                <a:spcPts val="240"/>
              </a:spcBef>
              <a:spcAft>
                <a:spcPts val="0"/>
              </a:spcAft>
              <a:buClr>
                <a:srgbClr val="000000"/>
              </a:buClr>
              <a:buSzPts val="1200"/>
              <a:buFont typeface="Calibri"/>
              <a:buChar char="»"/>
              <a:defRPr b="0" i="0" sz="1200" u="none" cap="none" strike="noStrike">
                <a:solidFill>
                  <a:srgbClr val="000000"/>
                </a:solidFill>
                <a:latin typeface="Calibri"/>
                <a:ea typeface="Calibri"/>
                <a:cs typeface="Calibri"/>
                <a:sym typeface="Calibri"/>
              </a:defRPr>
            </a:lvl7pPr>
            <a:lvl8pPr lvl="7" marR="0" rtl="0" algn="l">
              <a:spcBef>
                <a:spcPts val="240"/>
              </a:spcBef>
              <a:spcAft>
                <a:spcPts val="0"/>
              </a:spcAft>
              <a:buClr>
                <a:srgbClr val="000000"/>
              </a:buClr>
              <a:buSzPts val="1200"/>
              <a:buFont typeface="Calibri"/>
              <a:buChar char="»"/>
              <a:defRPr b="0" i="0" sz="1200" u="none" cap="none" strike="noStrike">
                <a:solidFill>
                  <a:srgbClr val="000000"/>
                </a:solidFill>
                <a:latin typeface="Calibri"/>
                <a:ea typeface="Calibri"/>
                <a:cs typeface="Calibri"/>
                <a:sym typeface="Calibri"/>
              </a:defRPr>
            </a:lvl8pPr>
            <a:lvl9pPr lvl="8" marR="0" rtl="0" algn="l">
              <a:spcBef>
                <a:spcPts val="240"/>
              </a:spcBef>
              <a:spcAft>
                <a:spcPts val="0"/>
              </a:spcAft>
              <a:buClr>
                <a:srgbClr val="000000"/>
              </a:buClr>
              <a:buSzPts val="1200"/>
              <a:buFont typeface="Calibri"/>
              <a:buChar char="»"/>
              <a:defRPr b="0" i="0" sz="1200" u="none" cap="none" strike="noStrike">
                <a:solidFill>
                  <a:srgbClr val="000000"/>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e tabella" type="tbl">
  <p:cSld name="TABLE">
    <p:spTree>
      <p:nvGrpSpPr>
        <p:cNvPr id="32" name="Shape 32"/>
        <p:cNvGrpSpPr/>
        <p:nvPr/>
      </p:nvGrpSpPr>
      <p:grpSpPr>
        <a:xfrm>
          <a:off x="0" y="0"/>
          <a:ext cx="0" cy="0"/>
          <a:chOff x="0" y="0"/>
          <a:chExt cx="0" cy="0"/>
        </a:xfrm>
      </p:grpSpPr>
      <p:sp>
        <p:nvSpPr>
          <p:cNvPr id="33" name="Google Shape;33;p6"/>
          <p:cNvSpPr txBox="1"/>
          <p:nvPr>
            <p:ph type="title"/>
          </p:nvPr>
        </p:nvSpPr>
        <p:spPr>
          <a:xfrm>
            <a:off x="1259632" y="1052736"/>
            <a:ext cx="7415659" cy="5048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verticale e testo" type="vertTitleAndTx">
  <p:cSld name="VERTICAL_TITLE_AND_VERTICAL_TEXT">
    <p:spTree>
      <p:nvGrpSpPr>
        <p:cNvPr id="34" name="Shape 34"/>
        <p:cNvGrpSpPr/>
        <p:nvPr/>
      </p:nvGrpSpPr>
      <p:grpSpPr>
        <a:xfrm>
          <a:off x="0" y="0"/>
          <a:ext cx="0" cy="0"/>
          <a:chOff x="0" y="0"/>
          <a:chExt cx="0" cy="0"/>
        </a:xfrm>
      </p:grpSpPr>
      <p:sp>
        <p:nvSpPr>
          <p:cNvPr id="35" name="Google Shape;35;p7"/>
          <p:cNvSpPr txBox="1"/>
          <p:nvPr>
            <p:ph type="title"/>
          </p:nvPr>
        </p:nvSpPr>
        <p:spPr>
          <a:xfrm rot="5400000">
            <a:off x="5287790" y="2479502"/>
            <a:ext cx="4886672" cy="1889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7"/>
          <p:cNvSpPr txBox="1"/>
          <p:nvPr>
            <p:ph idx="1" type="body"/>
          </p:nvPr>
        </p:nvSpPr>
        <p:spPr>
          <a:xfrm rot="5400000">
            <a:off x="1503560" y="736799"/>
            <a:ext cx="4886672" cy="5374531"/>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Clr>
                <a:srgbClr val="000000"/>
              </a:buClr>
              <a:buSzPts val="1800"/>
              <a:buChar char="–"/>
              <a:defRPr/>
            </a:lvl2pPr>
            <a:lvl3pPr indent="-342900" lvl="2" marL="1371600" algn="l">
              <a:spcBef>
                <a:spcPts val="360"/>
              </a:spcBef>
              <a:spcAft>
                <a:spcPts val="0"/>
              </a:spcAft>
              <a:buClr>
                <a:srgbClr val="000000"/>
              </a:buClr>
              <a:buSzPts val="1800"/>
              <a:buChar char="•"/>
              <a:defRPr/>
            </a:lvl3pPr>
            <a:lvl4pPr indent="-342900" lvl="3" marL="1828800" algn="l">
              <a:spcBef>
                <a:spcPts val="360"/>
              </a:spcBef>
              <a:spcAft>
                <a:spcPts val="0"/>
              </a:spcAft>
              <a:buClr>
                <a:srgbClr val="000000"/>
              </a:buClr>
              <a:buSzPts val="1800"/>
              <a:buChar char="–"/>
              <a:defRPr/>
            </a:lvl4pPr>
            <a:lvl5pPr indent="-342900" lvl="4" marL="2286000" algn="l">
              <a:spcBef>
                <a:spcPts val="360"/>
              </a:spcBef>
              <a:spcAft>
                <a:spcPts val="0"/>
              </a:spcAft>
              <a:buClr>
                <a:srgbClr val="000000"/>
              </a:buClr>
              <a:buSzPts val="1800"/>
              <a:buChar char="»"/>
              <a:defRPr/>
            </a:lvl5pPr>
            <a:lvl6pPr indent="-342900" lvl="5" marL="2743200" algn="l">
              <a:spcBef>
                <a:spcPts val="360"/>
              </a:spcBef>
              <a:spcAft>
                <a:spcPts val="0"/>
              </a:spcAft>
              <a:buClr>
                <a:srgbClr val="000000"/>
              </a:buClr>
              <a:buSzPts val="1800"/>
              <a:buChar char="»"/>
              <a:defRPr/>
            </a:lvl6pPr>
            <a:lvl7pPr indent="-342900" lvl="6" marL="3200400" algn="l">
              <a:spcBef>
                <a:spcPts val="360"/>
              </a:spcBef>
              <a:spcAft>
                <a:spcPts val="0"/>
              </a:spcAft>
              <a:buClr>
                <a:srgbClr val="000000"/>
              </a:buClr>
              <a:buSzPts val="1800"/>
              <a:buChar char="»"/>
              <a:defRPr/>
            </a:lvl7pPr>
            <a:lvl8pPr indent="-342900" lvl="7" marL="3657600" algn="l">
              <a:spcBef>
                <a:spcPts val="360"/>
              </a:spcBef>
              <a:spcAft>
                <a:spcPts val="0"/>
              </a:spcAft>
              <a:buClr>
                <a:srgbClr val="000000"/>
              </a:buClr>
              <a:buSzPts val="1800"/>
              <a:buChar char="»"/>
              <a:defRPr/>
            </a:lvl8pPr>
            <a:lvl9pPr indent="-342900" lvl="8" marL="4114800" algn="l">
              <a:spcBef>
                <a:spcPts val="360"/>
              </a:spcBef>
              <a:spcAft>
                <a:spcPts val="0"/>
              </a:spcAft>
              <a:buClr>
                <a:srgbClr val="000000"/>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e testo verticale" type="vertTx">
  <p:cSld name="VERTICAL_TEXT">
    <p:spTree>
      <p:nvGrpSpPr>
        <p:cNvPr id="37" name="Shape 37"/>
        <p:cNvGrpSpPr/>
        <p:nvPr/>
      </p:nvGrpSpPr>
      <p:grpSpPr>
        <a:xfrm>
          <a:off x="0" y="0"/>
          <a:ext cx="0" cy="0"/>
          <a:chOff x="0" y="0"/>
          <a:chExt cx="0" cy="0"/>
        </a:xfrm>
      </p:grpSpPr>
      <p:sp>
        <p:nvSpPr>
          <p:cNvPr id="38" name="Google Shape;38;p8"/>
          <p:cNvSpPr txBox="1"/>
          <p:nvPr>
            <p:ph type="title"/>
          </p:nvPr>
        </p:nvSpPr>
        <p:spPr>
          <a:xfrm>
            <a:off x="1258887" y="1125537"/>
            <a:ext cx="7416800" cy="5048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8"/>
          <p:cNvSpPr txBox="1"/>
          <p:nvPr>
            <p:ph idx="1" type="body"/>
          </p:nvPr>
        </p:nvSpPr>
        <p:spPr>
          <a:xfrm rot="5400000">
            <a:off x="2909887" y="101600"/>
            <a:ext cx="4114800" cy="7416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Clr>
                <a:srgbClr val="000000"/>
              </a:buClr>
              <a:buSzPts val="1800"/>
              <a:buChar char="–"/>
              <a:defRPr/>
            </a:lvl2pPr>
            <a:lvl3pPr indent="-342900" lvl="2" marL="1371600" algn="l">
              <a:spcBef>
                <a:spcPts val="360"/>
              </a:spcBef>
              <a:spcAft>
                <a:spcPts val="0"/>
              </a:spcAft>
              <a:buClr>
                <a:srgbClr val="000000"/>
              </a:buClr>
              <a:buSzPts val="1800"/>
              <a:buChar char="•"/>
              <a:defRPr/>
            </a:lvl3pPr>
            <a:lvl4pPr indent="-342900" lvl="3" marL="1828800" algn="l">
              <a:spcBef>
                <a:spcPts val="360"/>
              </a:spcBef>
              <a:spcAft>
                <a:spcPts val="0"/>
              </a:spcAft>
              <a:buClr>
                <a:srgbClr val="000000"/>
              </a:buClr>
              <a:buSzPts val="1800"/>
              <a:buChar char="–"/>
              <a:defRPr/>
            </a:lvl4pPr>
            <a:lvl5pPr indent="-342900" lvl="4" marL="2286000" algn="l">
              <a:spcBef>
                <a:spcPts val="360"/>
              </a:spcBef>
              <a:spcAft>
                <a:spcPts val="0"/>
              </a:spcAft>
              <a:buClr>
                <a:srgbClr val="000000"/>
              </a:buClr>
              <a:buSzPts val="1800"/>
              <a:buChar char="»"/>
              <a:defRPr/>
            </a:lvl5pPr>
            <a:lvl6pPr indent="-342900" lvl="5" marL="2743200" algn="l">
              <a:spcBef>
                <a:spcPts val="360"/>
              </a:spcBef>
              <a:spcAft>
                <a:spcPts val="0"/>
              </a:spcAft>
              <a:buClr>
                <a:srgbClr val="000000"/>
              </a:buClr>
              <a:buSzPts val="1800"/>
              <a:buChar char="»"/>
              <a:defRPr/>
            </a:lvl6pPr>
            <a:lvl7pPr indent="-342900" lvl="6" marL="3200400" algn="l">
              <a:spcBef>
                <a:spcPts val="360"/>
              </a:spcBef>
              <a:spcAft>
                <a:spcPts val="0"/>
              </a:spcAft>
              <a:buClr>
                <a:srgbClr val="000000"/>
              </a:buClr>
              <a:buSzPts val="1800"/>
              <a:buChar char="»"/>
              <a:defRPr/>
            </a:lvl7pPr>
            <a:lvl8pPr indent="-342900" lvl="7" marL="3657600" algn="l">
              <a:spcBef>
                <a:spcPts val="360"/>
              </a:spcBef>
              <a:spcAft>
                <a:spcPts val="0"/>
              </a:spcAft>
              <a:buClr>
                <a:srgbClr val="000000"/>
              </a:buClr>
              <a:buSzPts val="1800"/>
              <a:buChar char="»"/>
              <a:defRPr/>
            </a:lvl8pPr>
            <a:lvl9pPr indent="-342900" lvl="8" marL="4114800" algn="l">
              <a:spcBef>
                <a:spcPts val="360"/>
              </a:spcBef>
              <a:spcAft>
                <a:spcPts val="0"/>
              </a:spcAft>
              <a:buClr>
                <a:srgbClr val="000000"/>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magine con didascalia" type="picTx">
  <p:cSld name="PICTURE_WITH_CAPTION_TEXT">
    <p:spTree>
      <p:nvGrpSpPr>
        <p:cNvPr id="40" name="Shape 40"/>
        <p:cNvGrpSpPr/>
        <p:nvPr/>
      </p:nvGrpSpPr>
      <p:grpSpPr>
        <a:xfrm>
          <a:off x="0" y="0"/>
          <a:ext cx="0" cy="0"/>
          <a:chOff x="0" y="0"/>
          <a:chExt cx="0" cy="0"/>
        </a:xfrm>
      </p:grpSpPr>
      <p:sp>
        <p:nvSpPr>
          <p:cNvPr id="41" name="Google Shape;41;p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9"/>
          <p:cNvSpPr/>
          <p:nvPr>
            <p:ph idx="2" type="pic"/>
          </p:nvPr>
        </p:nvSpPr>
        <p:spPr>
          <a:xfrm>
            <a:off x="1792288" y="980727"/>
            <a:ext cx="5486400" cy="3746847"/>
          </a:xfrm>
          <a:prstGeom prst="rect">
            <a:avLst/>
          </a:prstGeom>
          <a:noFill/>
          <a:ln>
            <a:noFill/>
          </a:ln>
        </p:spPr>
      </p:sp>
      <p:sp>
        <p:nvSpPr>
          <p:cNvPr id="43" name="Google Shape;43;p9"/>
          <p:cNvSpPr txBox="1"/>
          <p:nvPr>
            <p:ph idx="1" type="body"/>
          </p:nvPr>
        </p:nvSpPr>
        <p:spPr>
          <a:xfrm>
            <a:off x="1792288" y="5367338"/>
            <a:ext cx="5486400" cy="653950"/>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Font typeface="Calibri"/>
              <a:buNone/>
              <a:defRPr sz="1400"/>
            </a:lvl1pPr>
            <a:lvl2pPr indent="-228600" lvl="1" marL="914400" algn="l">
              <a:spcBef>
                <a:spcPts val="240"/>
              </a:spcBef>
              <a:spcAft>
                <a:spcPts val="0"/>
              </a:spcAft>
              <a:buClr>
                <a:srgbClr val="000000"/>
              </a:buClr>
              <a:buSzPts val="1200"/>
              <a:buFont typeface="Calibri"/>
              <a:buNone/>
              <a:defRPr sz="1200"/>
            </a:lvl2pPr>
            <a:lvl3pPr indent="-228600" lvl="2" marL="1371600" algn="l">
              <a:spcBef>
                <a:spcPts val="200"/>
              </a:spcBef>
              <a:spcAft>
                <a:spcPts val="0"/>
              </a:spcAft>
              <a:buClr>
                <a:srgbClr val="000000"/>
              </a:buClr>
              <a:buSzPts val="1000"/>
              <a:buFont typeface="Calibri"/>
              <a:buNone/>
              <a:defRPr sz="1000"/>
            </a:lvl3pPr>
            <a:lvl4pPr indent="-228600" lvl="3" marL="1828800" algn="l">
              <a:spcBef>
                <a:spcPts val="180"/>
              </a:spcBef>
              <a:spcAft>
                <a:spcPts val="0"/>
              </a:spcAft>
              <a:buClr>
                <a:srgbClr val="000000"/>
              </a:buClr>
              <a:buSzPts val="900"/>
              <a:buFont typeface="Calibri"/>
              <a:buNone/>
              <a:defRPr sz="900"/>
            </a:lvl4pPr>
            <a:lvl5pPr indent="-228600" lvl="4" marL="2286000" algn="l">
              <a:spcBef>
                <a:spcPts val="180"/>
              </a:spcBef>
              <a:spcAft>
                <a:spcPts val="0"/>
              </a:spcAft>
              <a:buClr>
                <a:srgbClr val="000000"/>
              </a:buClr>
              <a:buSzPts val="900"/>
              <a:buFont typeface="Calibri"/>
              <a:buNone/>
              <a:defRPr sz="900"/>
            </a:lvl5pPr>
            <a:lvl6pPr indent="-228600" lvl="5" marL="2743200" algn="l">
              <a:spcBef>
                <a:spcPts val="180"/>
              </a:spcBef>
              <a:spcAft>
                <a:spcPts val="0"/>
              </a:spcAft>
              <a:buClr>
                <a:srgbClr val="000000"/>
              </a:buClr>
              <a:buSzPts val="900"/>
              <a:buFont typeface="Calibri"/>
              <a:buNone/>
              <a:defRPr sz="900"/>
            </a:lvl6pPr>
            <a:lvl7pPr indent="-228600" lvl="6" marL="3200400" algn="l">
              <a:spcBef>
                <a:spcPts val="180"/>
              </a:spcBef>
              <a:spcAft>
                <a:spcPts val="0"/>
              </a:spcAft>
              <a:buClr>
                <a:srgbClr val="000000"/>
              </a:buClr>
              <a:buSzPts val="900"/>
              <a:buFont typeface="Calibri"/>
              <a:buNone/>
              <a:defRPr sz="900"/>
            </a:lvl7pPr>
            <a:lvl8pPr indent="-228600" lvl="7" marL="3657600" algn="l">
              <a:spcBef>
                <a:spcPts val="180"/>
              </a:spcBef>
              <a:spcAft>
                <a:spcPts val="0"/>
              </a:spcAft>
              <a:buClr>
                <a:srgbClr val="000000"/>
              </a:buClr>
              <a:buSzPts val="900"/>
              <a:buFont typeface="Calibri"/>
              <a:buNone/>
              <a:defRPr sz="900"/>
            </a:lvl8pPr>
            <a:lvl9pPr indent="-228600" lvl="8" marL="4114800" algn="l">
              <a:spcBef>
                <a:spcPts val="180"/>
              </a:spcBef>
              <a:spcAft>
                <a:spcPts val="0"/>
              </a:spcAft>
              <a:buClr>
                <a:srgbClr val="000000"/>
              </a:buClr>
              <a:buSzPts val="900"/>
              <a:buFont typeface="Calibri"/>
              <a:buNone/>
              <a:defRPr sz="9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to con didascalia" type="objTx">
  <p:cSld name="OBJECT_WITH_CAPTION_TEXT">
    <p:spTree>
      <p:nvGrpSpPr>
        <p:cNvPr id="44" name="Shape 44"/>
        <p:cNvGrpSpPr/>
        <p:nvPr/>
      </p:nvGrpSpPr>
      <p:grpSpPr>
        <a:xfrm>
          <a:off x="0" y="0"/>
          <a:ext cx="0" cy="0"/>
          <a:chOff x="0" y="0"/>
          <a:chExt cx="0" cy="0"/>
        </a:xfrm>
      </p:grpSpPr>
      <p:sp>
        <p:nvSpPr>
          <p:cNvPr id="45" name="Google Shape;45;p10"/>
          <p:cNvSpPr txBox="1"/>
          <p:nvPr>
            <p:ph type="title"/>
          </p:nvPr>
        </p:nvSpPr>
        <p:spPr>
          <a:xfrm>
            <a:off x="1259632" y="1124744"/>
            <a:ext cx="2216225"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0"/>
          <p:cNvSpPr txBox="1"/>
          <p:nvPr>
            <p:ph idx="1" type="body"/>
          </p:nvPr>
        </p:nvSpPr>
        <p:spPr>
          <a:xfrm>
            <a:off x="3635896" y="1124744"/>
            <a:ext cx="5050903" cy="489654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SzPts val="3200"/>
              <a:buFont typeface="Calibri"/>
              <a:buChar char="•"/>
              <a:defRPr sz="3200"/>
            </a:lvl1pPr>
            <a:lvl2pPr indent="-406400" lvl="1" marL="914400" algn="l">
              <a:spcBef>
                <a:spcPts val="560"/>
              </a:spcBef>
              <a:spcAft>
                <a:spcPts val="0"/>
              </a:spcAft>
              <a:buClr>
                <a:srgbClr val="000000"/>
              </a:buClr>
              <a:buSzPts val="2800"/>
              <a:buFont typeface="Calibri"/>
              <a:buChar char="–"/>
              <a:defRPr sz="2800"/>
            </a:lvl2pPr>
            <a:lvl3pPr indent="-381000" lvl="2" marL="1371600" algn="l">
              <a:spcBef>
                <a:spcPts val="480"/>
              </a:spcBef>
              <a:spcAft>
                <a:spcPts val="0"/>
              </a:spcAft>
              <a:buClr>
                <a:srgbClr val="000000"/>
              </a:buClr>
              <a:buSzPts val="2400"/>
              <a:buFont typeface="Calibri"/>
              <a:buChar char="•"/>
              <a:defRPr sz="2400"/>
            </a:lvl3pPr>
            <a:lvl4pPr indent="-355600" lvl="3" marL="1828800" algn="l">
              <a:spcBef>
                <a:spcPts val="400"/>
              </a:spcBef>
              <a:spcAft>
                <a:spcPts val="0"/>
              </a:spcAft>
              <a:buClr>
                <a:srgbClr val="000000"/>
              </a:buClr>
              <a:buSzPts val="2000"/>
              <a:buFont typeface="Calibri"/>
              <a:buChar char="–"/>
              <a:defRPr sz="2000"/>
            </a:lvl4pPr>
            <a:lvl5pPr indent="-355600" lvl="4" marL="2286000" algn="l">
              <a:spcBef>
                <a:spcPts val="400"/>
              </a:spcBef>
              <a:spcAft>
                <a:spcPts val="0"/>
              </a:spcAft>
              <a:buClr>
                <a:srgbClr val="000000"/>
              </a:buClr>
              <a:buSzPts val="2000"/>
              <a:buFont typeface="Calibri"/>
              <a:buChar char="»"/>
              <a:defRPr sz="2000"/>
            </a:lvl5pPr>
            <a:lvl6pPr indent="-355600" lvl="5" marL="2743200" algn="l">
              <a:spcBef>
                <a:spcPts val="400"/>
              </a:spcBef>
              <a:spcAft>
                <a:spcPts val="0"/>
              </a:spcAft>
              <a:buClr>
                <a:srgbClr val="000000"/>
              </a:buClr>
              <a:buSzPts val="2000"/>
              <a:buFont typeface="Calibri"/>
              <a:buChar char="»"/>
              <a:defRPr sz="2000"/>
            </a:lvl6pPr>
            <a:lvl7pPr indent="-355600" lvl="6" marL="3200400" algn="l">
              <a:spcBef>
                <a:spcPts val="400"/>
              </a:spcBef>
              <a:spcAft>
                <a:spcPts val="0"/>
              </a:spcAft>
              <a:buClr>
                <a:srgbClr val="000000"/>
              </a:buClr>
              <a:buSzPts val="2000"/>
              <a:buFont typeface="Calibri"/>
              <a:buChar char="»"/>
              <a:defRPr sz="2000"/>
            </a:lvl7pPr>
            <a:lvl8pPr indent="-355600" lvl="7" marL="3657600" algn="l">
              <a:spcBef>
                <a:spcPts val="400"/>
              </a:spcBef>
              <a:spcAft>
                <a:spcPts val="0"/>
              </a:spcAft>
              <a:buClr>
                <a:srgbClr val="000000"/>
              </a:buClr>
              <a:buSzPts val="2000"/>
              <a:buFont typeface="Calibri"/>
              <a:buChar char="»"/>
              <a:defRPr sz="2000"/>
            </a:lvl8pPr>
            <a:lvl9pPr indent="-355600" lvl="8" marL="4114800" algn="l">
              <a:spcBef>
                <a:spcPts val="400"/>
              </a:spcBef>
              <a:spcAft>
                <a:spcPts val="0"/>
              </a:spcAft>
              <a:buClr>
                <a:srgbClr val="000000"/>
              </a:buClr>
              <a:buSzPts val="2000"/>
              <a:buFont typeface="Calibri"/>
              <a:buChar char="»"/>
              <a:defRPr sz="2000"/>
            </a:lvl9pPr>
          </a:lstStyle>
          <a:p/>
        </p:txBody>
      </p:sp>
      <p:sp>
        <p:nvSpPr>
          <p:cNvPr id="47" name="Google Shape;47;p10"/>
          <p:cNvSpPr txBox="1"/>
          <p:nvPr>
            <p:ph idx="2" type="body"/>
          </p:nvPr>
        </p:nvSpPr>
        <p:spPr>
          <a:xfrm>
            <a:off x="1259632" y="2361251"/>
            <a:ext cx="2205881" cy="364401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Font typeface="Calibri"/>
              <a:buNone/>
              <a:defRPr sz="1400"/>
            </a:lvl1pPr>
            <a:lvl2pPr indent="-228600" lvl="1" marL="914400" algn="l">
              <a:spcBef>
                <a:spcPts val="240"/>
              </a:spcBef>
              <a:spcAft>
                <a:spcPts val="0"/>
              </a:spcAft>
              <a:buClr>
                <a:srgbClr val="000000"/>
              </a:buClr>
              <a:buSzPts val="1200"/>
              <a:buFont typeface="Calibri"/>
              <a:buNone/>
              <a:defRPr sz="1200"/>
            </a:lvl2pPr>
            <a:lvl3pPr indent="-228600" lvl="2" marL="1371600" algn="l">
              <a:spcBef>
                <a:spcPts val="200"/>
              </a:spcBef>
              <a:spcAft>
                <a:spcPts val="0"/>
              </a:spcAft>
              <a:buClr>
                <a:srgbClr val="000000"/>
              </a:buClr>
              <a:buSzPts val="1000"/>
              <a:buFont typeface="Calibri"/>
              <a:buNone/>
              <a:defRPr sz="1000"/>
            </a:lvl3pPr>
            <a:lvl4pPr indent="-228600" lvl="3" marL="1828800" algn="l">
              <a:spcBef>
                <a:spcPts val="180"/>
              </a:spcBef>
              <a:spcAft>
                <a:spcPts val="0"/>
              </a:spcAft>
              <a:buClr>
                <a:srgbClr val="000000"/>
              </a:buClr>
              <a:buSzPts val="900"/>
              <a:buFont typeface="Calibri"/>
              <a:buNone/>
              <a:defRPr sz="900"/>
            </a:lvl4pPr>
            <a:lvl5pPr indent="-228600" lvl="4" marL="2286000" algn="l">
              <a:spcBef>
                <a:spcPts val="180"/>
              </a:spcBef>
              <a:spcAft>
                <a:spcPts val="0"/>
              </a:spcAft>
              <a:buClr>
                <a:srgbClr val="000000"/>
              </a:buClr>
              <a:buSzPts val="900"/>
              <a:buFont typeface="Calibri"/>
              <a:buNone/>
              <a:defRPr sz="900"/>
            </a:lvl5pPr>
            <a:lvl6pPr indent="-228600" lvl="5" marL="2743200" algn="l">
              <a:spcBef>
                <a:spcPts val="180"/>
              </a:spcBef>
              <a:spcAft>
                <a:spcPts val="0"/>
              </a:spcAft>
              <a:buClr>
                <a:srgbClr val="000000"/>
              </a:buClr>
              <a:buSzPts val="900"/>
              <a:buFont typeface="Calibri"/>
              <a:buNone/>
              <a:defRPr sz="900"/>
            </a:lvl6pPr>
            <a:lvl7pPr indent="-228600" lvl="6" marL="3200400" algn="l">
              <a:spcBef>
                <a:spcPts val="180"/>
              </a:spcBef>
              <a:spcAft>
                <a:spcPts val="0"/>
              </a:spcAft>
              <a:buClr>
                <a:srgbClr val="000000"/>
              </a:buClr>
              <a:buSzPts val="900"/>
              <a:buFont typeface="Calibri"/>
              <a:buNone/>
              <a:defRPr sz="900"/>
            </a:lvl7pPr>
            <a:lvl8pPr indent="-228600" lvl="7" marL="3657600" algn="l">
              <a:spcBef>
                <a:spcPts val="180"/>
              </a:spcBef>
              <a:spcAft>
                <a:spcPts val="0"/>
              </a:spcAft>
              <a:buClr>
                <a:srgbClr val="000000"/>
              </a:buClr>
              <a:buSzPts val="900"/>
              <a:buFont typeface="Calibri"/>
              <a:buNone/>
              <a:defRPr sz="900"/>
            </a:lvl8pPr>
            <a:lvl9pPr indent="-228600" lvl="8" marL="4114800" algn="l">
              <a:spcBef>
                <a:spcPts val="180"/>
              </a:spcBef>
              <a:spcAft>
                <a:spcPts val="0"/>
              </a:spcAft>
              <a:buClr>
                <a:srgbClr val="000000"/>
              </a:buClr>
              <a:buSzPts val="900"/>
              <a:buFont typeface="Calibri"/>
              <a:buNone/>
              <a:defRPr sz="9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6"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0" y="6096000"/>
            <a:ext cx="9144000" cy="762000"/>
            <a:chOff x="0" y="3840"/>
            <a:chExt cx="5760" cy="480"/>
          </a:xfrm>
        </p:grpSpPr>
        <p:sp>
          <p:nvSpPr>
            <p:cNvPr id="11" name="Google Shape;11;p1"/>
            <p:cNvSpPr txBox="1"/>
            <p:nvPr/>
          </p:nvSpPr>
          <p:spPr>
            <a:xfrm>
              <a:off x="0" y="3984"/>
              <a:ext cx="5760" cy="336"/>
            </a:xfrm>
            <a:prstGeom prst="rect">
              <a:avLst/>
            </a:prstGeom>
            <a:solidFill>
              <a:srgbClr val="8224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900" u="none">
                <a:solidFill>
                  <a:schemeClr val="lt1"/>
                </a:solidFill>
                <a:latin typeface="Arial"/>
                <a:ea typeface="Arial"/>
                <a:cs typeface="Arial"/>
                <a:sym typeface="Arial"/>
              </a:endParaRPr>
            </a:p>
          </p:txBody>
        </p:sp>
        <p:sp>
          <p:nvSpPr>
            <p:cNvPr id="12" name="Google Shape;12;p1"/>
            <p:cNvSpPr txBox="1"/>
            <p:nvPr/>
          </p:nvSpPr>
          <p:spPr>
            <a:xfrm>
              <a:off x="768" y="3840"/>
              <a:ext cx="4992" cy="480"/>
            </a:xfrm>
            <a:prstGeom prst="rect">
              <a:avLst/>
            </a:prstGeom>
            <a:solidFill>
              <a:srgbClr val="8224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900" u="none">
                <a:solidFill>
                  <a:schemeClr val="lt1"/>
                </a:solidFill>
                <a:latin typeface="Arial"/>
                <a:ea typeface="Arial"/>
                <a:cs typeface="Arial"/>
                <a:sym typeface="Arial"/>
              </a:endParaRPr>
            </a:p>
          </p:txBody>
        </p:sp>
      </p:grpSp>
      <p:sp>
        <p:nvSpPr>
          <p:cNvPr id="13" name="Google Shape;13;p1"/>
          <p:cNvSpPr txBox="1"/>
          <p:nvPr>
            <p:ph type="title"/>
          </p:nvPr>
        </p:nvSpPr>
        <p:spPr>
          <a:xfrm>
            <a:off x="1258887" y="1125537"/>
            <a:ext cx="7416800" cy="5048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2400" u="none" cap="none" strike="noStrike">
                <a:solidFill>
                  <a:srgbClr val="822433"/>
                </a:solidFill>
                <a:latin typeface="Calibri"/>
                <a:ea typeface="Calibri"/>
                <a:cs typeface="Calibri"/>
                <a:sym typeface="Calibri"/>
              </a:defRPr>
            </a:lvl1pPr>
            <a:lvl2pPr lvl="1" marR="0" rtl="0" algn="l">
              <a:spcBef>
                <a:spcPts val="0"/>
              </a:spcBef>
              <a:spcAft>
                <a:spcPts val="0"/>
              </a:spcAft>
              <a:buSzPts val="1400"/>
              <a:buNone/>
              <a:defRPr b="1" i="0" sz="2400" u="none" cap="none" strike="noStrike">
                <a:solidFill>
                  <a:srgbClr val="822433"/>
                </a:solidFill>
                <a:latin typeface="Calibri"/>
                <a:ea typeface="Calibri"/>
                <a:cs typeface="Calibri"/>
                <a:sym typeface="Calibri"/>
              </a:defRPr>
            </a:lvl2pPr>
            <a:lvl3pPr lvl="2" marR="0" rtl="0" algn="l">
              <a:spcBef>
                <a:spcPts val="0"/>
              </a:spcBef>
              <a:spcAft>
                <a:spcPts val="0"/>
              </a:spcAft>
              <a:buSzPts val="1400"/>
              <a:buNone/>
              <a:defRPr b="1" i="0" sz="2400" u="none" cap="none" strike="noStrike">
                <a:solidFill>
                  <a:srgbClr val="822433"/>
                </a:solidFill>
                <a:latin typeface="Calibri"/>
                <a:ea typeface="Calibri"/>
                <a:cs typeface="Calibri"/>
                <a:sym typeface="Calibri"/>
              </a:defRPr>
            </a:lvl3pPr>
            <a:lvl4pPr lvl="3" marR="0" rtl="0" algn="l">
              <a:spcBef>
                <a:spcPts val="0"/>
              </a:spcBef>
              <a:spcAft>
                <a:spcPts val="0"/>
              </a:spcAft>
              <a:buSzPts val="1400"/>
              <a:buNone/>
              <a:defRPr b="1" i="0" sz="2400" u="none" cap="none" strike="noStrike">
                <a:solidFill>
                  <a:srgbClr val="822433"/>
                </a:solidFill>
                <a:latin typeface="Calibri"/>
                <a:ea typeface="Calibri"/>
                <a:cs typeface="Calibri"/>
                <a:sym typeface="Calibri"/>
              </a:defRPr>
            </a:lvl4pPr>
            <a:lvl5pPr lvl="4" marR="0" rtl="0" algn="l">
              <a:spcBef>
                <a:spcPts val="0"/>
              </a:spcBef>
              <a:spcAft>
                <a:spcPts val="0"/>
              </a:spcAft>
              <a:buSzPts val="1400"/>
              <a:buNone/>
              <a:defRPr b="1" i="0" sz="2400" u="none" cap="none" strike="noStrike">
                <a:solidFill>
                  <a:srgbClr val="822433"/>
                </a:solidFill>
                <a:latin typeface="Calibri"/>
                <a:ea typeface="Calibri"/>
                <a:cs typeface="Calibri"/>
                <a:sym typeface="Calibri"/>
              </a:defRPr>
            </a:lvl5pPr>
            <a:lvl6pPr lvl="5" marR="0" rtl="0" algn="l">
              <a:spcBef>
                <a:spcPts val="0"/>
              </a:spcBef>
              <a:spcAft>
                <a:spcPts val="0"/>
              </a:spcAft>
              <a:buSzPts val="1400"/>
              <a:buNone/>
              <a:defRPr b="1" i="0" sz="2400" u="none" cap="none" strike="noStrike">
                <a:solidFill>
                  <a:srgbClr val="822433"/>
                </a:solidFill>
                <a:latin typeface="Arial"/>
                <a:ea typeface="Arial"/>
                <a:cs typeface="Arial"/>
                <a:sym typeface="Arial"/>
              </a:defRPr>
            </a:lvl6pPr>
            <a:lvl7pPr lvl="6" marR="0" rtl="0" algn="l">
              <a:spcBef>
                <a:spcPts val="0"/>
              </a:spcBef>
              <a:spcAft>
                <a:spcPts val="0"/>
              </a:spcAft>
              <a:buSzPts val="1400"/>
              <a:buNone/>
              <a:defRPr b="1" i="0" sz="2400" u="none" cap="none" strike="noStrike">
                <a:solidFill>
                  <a:srgbClr val="822433"/>
                </a:solidFill>
                <a:latin typeface="Arial"/>
                <a:ea typeface="Arial"/>
                <a:cs typeface="Arial"/>
                <a:sym typeface="Arial"/>
              </a:defRPr>
            </a:lvl7pPr>
            <a:lvl8pPr lvl="7" marR="0" rtl="0" algn="l">
              <a:spcBef>
                <a:spcPts val="0"/>
              </a:spcBef>
              <a:spcAft>
                <a:spcPts val="0"/>
              </a:spcAft>
              <a:buSzPts val="1400"/>
              <a:buNone/>
              <a:defRPr b="1" i="0" sz="2400" u="none" cap="none" strike="noStrike">
                <a:solidFill>
                  <a:srgbClr val="822433"/>
                </a:solidFill>
                <a:latin typeface="Arial"/>
                <a:ea typeface="Arial"/>
                <a:cs typeface="Arial"/>
                <a:sym typeface="Arial"/>
              </a:defRPr>
            </a:lvl8pPr>
            <a:lvl9pPr lvl="8" marR="0" rtl="0" algn="l">
              <a:spcBef>
                <a:spcPts val="0"/>
              </a:spcBef>
              <a:spcAft>
                <a:spcPts val="0"/>
              </a:spcAft>
              <a:buSzPts val="1400"/>
              <a:buNone/>
              <a:defRPr b="1" i="0" sz="2400" u="none" cap="none" strike="noStrike">
                <a:solidFill>
                  <a:srgbClr val="822433"/>
                </a:solidFill>
                <a:latin typeface="Arial"/>
                <a:ea typeface="Arial"/>
                <a:cs typeface="Arial"/>
                <a:sym typeface="Arial"/>
              </a:defRPr>
            </a:lvl9pPr>
          </a:lstStyle>
          <a:p/>
        </p:txBody>
      </p:sp>
      <p:sp>
        <p:nvSpPr>
          <p:cNvPr id="14" name="Google Shape;14;p1"/>
          <p:cNvSpPr txBox="1"/>
          <p:nvPr>
            <p:ph idx="1" type="body"/>
          </p:nvPr>
        </p:nvSpPr>
        <p:spPr>
          <a:xfrm>
            <a:off x="1258887" y="1752600"/>
            <a:ext cx="7416800" cy="41148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rgbClr val="822433"/>
              </a:buClr>
              <a:buSzPts val="2400"/>
              <a:buFont typeface="Calibri"/>
              <a:buChar char="•"/>
              <a:defRPr b="0" i="0" sz="2400" u="none" cap="none" strike="noStrike">
                <a:solidFill>
                  <a:srgbClr val="000000"/>
                </a:solidFill>
                <a:latin typeface="Calibri"/>
                <a:ea typeface="Calibri"/>
                <a:cs typeface="Calibri"/>
                <a:sym typeface="Calibri"/>
              </a:defRPr>
            </a:lvl1pPr>
            <a:lvl2pPr indent="-355600" lvl="1" marL="914400" marR="0" rtl="0" algn="l">
              <a:spcBef>
                <a:spcPts val="400"/>
              </a:spcBef>
              <a:spcAft>
                <a:spcPts val="0"/>
              </a:spcAft>
              <a:buClr>
                <a:srgbClr val="000000"/>
              </a:buClr>
              <a:buSzPts val="2000"/>
              <a:buFont typeface="Calibri"/>
              <a:buChar char="–"/>
              <a:defRPr b="0" i="0" sz="2000" u="none" cap="none" strike="noStrike">
                <a:solidFill>
                  <a:srgbClr val="000000"/>
                </a:solidFill>
                <a:latin typeface="Calibri"/>
                <a:ea typeface="Calibri"/>
                <a:cs typeface="Calibri"/>
                <a:sym typeface="Calibri"/>
              </a:defRPr>
            </a:lvl2pPr>
            <a:lvl3pPr indent="-330200" lvl="2" marL="1371600" marR="0" rtl="0" algn="l">
              <a:spcBef>
                <a:spcPts val="320"/>
              </a:spcBef>
              <a:spcAft>
                <a:spcPts val="0"/>
              </a:spcAft>
              <a:buClr>
                <a:srgbClr val="000000"/>
              </a:buClr>
              <a:buSzPts val="1600"/>
              <a:buFont typeface="Calibri"/>
              <a:buChar char="•"/>
              <a:defRPr b="0" i="0" sz="1600" u="none" cap="none" strike="noStrike">
                <a:solidFill>
                  <a:srgbClr val="000000"/>
                </a:solidFill>
                <a:latin typeface="Calibri"/>
                <a:ea typeface="Calibri"/>
                <a:cs typeface="Calibri"/>
                <a:sym typeface="Calibri"/>
              </a:defRPr>
            </a:lvl3pPr>
            <a:lvl4pPr indent="-317500" lvl="3" marL="1828800" marR="0" rtl="0" algn="l">
              <a:spcBef>
                <a:spcPts val="280"/>
              </a:spcBef>
              <a:spcAft>
                <a:spcPts val="0"/>
              </a:spcAft>
              <a:buClr>
                <a:srgbClr val="000000"/>
              </a:buClr>
              <a:buSzPts val="1400"/>
              <a:buFont typeface="Calibri"/>
              <a:buChar char="–"/>
              <a:defRPr b="0" i="0" sz="1400" u="none" cap="none" strike="noStrike">
                <a:solidFill>
                  <a:srgbClr val="000000"/>
                </a:solidFill>
                <a:latin typeface="Calibri"/>
                <a:ea typeface="Calibri"/>
                <a:cs typeface="Calibri"/>
                <a:sym typeface="Calibri"/>
              </a:defRPr>
            </a:lvl4pPr>
            <a:lvl5pPr indent="-304800" lvl="4" marL="2286000" marR="0" rtl="0" algn="l">
              <a:spcBef>
                <a:spcPts val="240"/>
              </a:spcBef>
              <a:spcAft>
                <a:spcPts val="0"/>
              </a:spcAft>
              <a:buClr>
                <a:srgbClr val="000000"/>
              </a:buClr>
              <a:buSzPts val="1200"/>
              <a:buFont typeface="Calibri"/>
              <a:buChar char="»"/>
              <a:defRPr b="0" i="0" sz="1200" u="none" cap="none" strike="noStrike">
                <a:solidFill>
                  <a:srgbClr val="000000"/>
                </a:solidFill>
                <a:latin typeface="Calibri"/>
                <a:ea typeface="Calibri"/>
                <a:cs typeface="Calibri"/>
                <a:sym typeface="Calibri"/>
              </a:defRPr>
            </a:lvl5pPr>
            <a:lvl6pPr indent="-304800" lvl="5" marL="2743200" marR="0" rtl="0" algn="l">
              <a:spcBef>
                <a:spcPts val="240"/>
              </a:spcBef>
              <a:spcAft>
                <a:spcPts val="0"/>
              </a:spcAft>
              <a:buClr>
                <a:srgbClr val="000000"/>
              </a:buClr>
              <a:buSzPts val="1200"/>
              <a:buFont typeface="Calibri"/>
              <a:buChar char="»"/>
              <a:defRPr b="0" i="0" sz="1200" u="none" cap="none" strike="noStrike">
                <a:solidFill>
                  <a:srgbClr val="000000"/>
                </a:solidFill>
                <a:latin typeface="Calibri"/>
                <a:ea typeface="Calibri"/>
                <a:cs typeface="Calibri"/>
                <a:sym typeface="Calibri"/>
              </a:defRPr>
            </a:lvl6pPr>
            <a:lvl7pPr indent="-304800" lvl="6" marL="3200400" marR="0" rtl="0" algn="l">
              <a:spcBef>
                <a:spcPts val="240"/>
              </a:spcBef>
              <a:spcAft>
                <a:spcPts val="0"/>
              </a:spcAft>
              <a:buClr>
                <a:srgbClr val="000000"/>
              </a:buClr>
              <a:buSzPts val="1200"/>
              <a:buFont typeface="Calibri"/>
              <a:buChar char="»"/>
              <a:defRPr b="0" i="0" sz="1200" u="none" cap="none" strike="noStrike">
                <a:solidFill>
                  <a:srgbClr val="000000"/>
                </a:solidFill>
                <a:latin typeface="Calibri"/>
                <a:ea typeface="Calibri"/>
                <a:cs typeface="Calibri"/>
                <a:sym typeface="Calibri"/>
              </a:defRPr>
            </a:lvl7pPr>
            <a:lvl8pPr indent="-304800" lvl="7" marL="3657600" marR="0" rtl="0" algn="l">
              <a:spcBef>
                <a:spcPts val="240"/>
              </a:spcBef>
              <a:spcAft>
                <a:spcPts val="0"/>
              </a:spcAft>
              <a:buClr>
                <a:srgbClr val="000000"/>
              </a:buClr>
              <a:buSzPts val="1200"/>
              <a:buFont typeface="Calibri"/>
              <a:buChar char="»"/>
              <a:defRPr b="0" i="0" sz="1200" u="none" cap="none" strike="noStrike">
                <a:solidFill>
                  <a:srgbClr val="000000"/>
                </a:solidFill>
                <a:latin typeface="Calibri"/>
                <a:ea typeface="Calibri"/>
                <a:cs typeface="Calibri"/>
                <a:sym typeface="Calibri"/>
              </a:defRPr>
            </a:lvl8pPr>
            <a:lvl9pPr indent="-304800" lvl="8" marL="4114800" marR="0" rtl="0" algn="l">
              <a:spcBef>
                <a:spcPts val="240"/>
              </a:spcBef>
              <a:spcAft>
                <a:spcPts val="0"/>
              </a:spcAft>
              <a:buClr>
                <a:srgbClr val="000000"/>
              </a:buClr>
              <a:buSzPts val="1200"/>
              <a:buFont typeface="Calibri"/>
              <a:buChar char="»"/>
              <a:defRPr b="0" i="0" sz="1200" u="none" cap="none" strike="noStrike">
                <a:solidFill>
                  <a:srgbClr val="000000"/>
                </a:solidFill>
                <a:latin typeface="Calibri"/>
                <a:ea typeface="Calibri"/>
                <a:cs typeface="Calibri"/>
                <a:sym typeface="Calibri"/>
              </a:defRPr>
            </a:lvl9pPr>
          </a:lstStyle>
          <a:p/>
        </p:txBody>
      </p:sp>
      <p:pic>
        <p:nvPicPr>
          <p:cNvPr id="15" name="Google Shape;15;p1"/>
          <p:cNvPicPr preferRelativeResize="0"/>
          <p:nvPr/>
        </p:nvPicPr>
        <p:blipFill rotWithShape="1">
          <a:blip r:embed="rId1">
            <a:alphaModFix/>
          </a:blip>
          <a:srcRect b="0" l="0" r="0" t="0"/>
          <a:stretch/>
        </p:blipFill>
        <p:spPr>
          <a:xfrm>
            <a:off x="107950" y="115887"/>
            <a:ext cx="2555875" cy="83185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4.jpg"/><Relationship Id="rId4" Type="http://schemas.openxmlformats.org/officeDocument/2006/relationships/image" Target="../media/image19.jpg"/><Relationship Id="rId5"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 Id="rId3"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hyperlink" Target="https://www.kaggle.com/datasets/stefanoleone992/fifa-23-complete-player-dataset?select=male_players.csv"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1.png"/><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4.jpg"/><Relationship Id="rId4" Type="http://schemas.openxmlformats.org/officeDocument/2006/relationships/image" Target="../media/image19.jpg"/><Relationship Id="rId5" Type="http://schemas.openxmlformats.org/officeDocument/2006/relationships/image" Target="../media/image2.jpg"/><Relationship Id="rId6"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6"/>
          <p:cNvSpPr txBox="1"/>
          <p:nvPr/>
        </p:nvSpPr>
        <p:spPr>
          <a:xfrm>
            <a:off x="0" y="0"/>
            <a:ext cx="9144000" cy="3429000"/>
          </a:xfrm>
          <a:prstGeom prst="rect">
            <a:avLst/>
          </a:prstGeom>
          <a:solidFill>
            <a:srgbClr val="00677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900" u="none">
              <a:solidFill>
                <a:schemeClr val="lt1"/>
              </a:solidFill>
              <a:latin typeface="Arial"/>
              <a:ea typeface="Arial"/>
              <a:cs typeface="Arial"/>
              <a:sym typeface="Arial"/>
            </a:endParaRPr>
          </a:p>
        </p:txBody>
      </p:sp>
      <p:grpSp>
        <p:nvGrpSpPr>
          <p:cNvPr id="67" name="Google Shape;67;p16"/>
          <p:cNvGrpSpPr/>
          <p:nvPr/>
        </p:nvGrpSpPr>
        <p:grpSpPr>
          <a:xfrm>
            <a:off x="-787" y="2759075"/>
            <a:ext cx="9145587" cy="4098925"/>
            <a:chOff x="0" y="1738"/>
            <a:chExt cx="5761" cy="2582"/>
          </a:xfrm>
        </p:grpSpPr>
        <p:pic>
          <p:nvPicPr>
            <p:cNvPr descr="Fondino" id="68" name="Google Shape;68;p16"/>
            <p:cNvPicPr preferRelativeResize="0"/>
            <p:nvPr/>
          </p:nvPicPr>
          <p:blipFill rotWithShape="1">
            <a:blip r:embed="rId3">
              <a:alphaModFix/>
            </a:blip>
            <a:srcRect b="0" l="0" r="0" t="0"/>
            <a:stretch/>
          </p:blipFill>
          <p:spPr>
            <a:xfrm>
              <a:off x="0" y="2158"/>
              <a:ext cx="5760" cy="2162"/>
            </a:xfrm>
            <a:prstGeom prst="rect">
              <a:avLst/>
            </a:prstGeom>
            <a:noFill/>
            <a:ln>
              <a:noFill/>
            </a:ln>
          </p:spPr>
        </p:pic>
        <p:pic>
          <p:nvPicPr>
            <p:cNvPr descr="logo +marchio" id="69" name="Google Shape;69;p16"/>
            <p:cNvPicPr preferRelativeResize="0"/>
            <p:nvPr/>
          </p:nvPicPr>
          <p:blipFill rotWithShape="1">
            <a:blip r:embed="rId4">
              <a:alphaModFix/>
            </a:blip>
            <a:srcRect b="0" l="0" r="0" t="0"/>
            <a:stretch/>
          </p:blipFill>
          <p:spPr>
            <a:xfrm>
              <a:off x="0" y="2160"/>
              <a:ext cx="5761" cy="722"/>
            </a:xfrm>
            <a:prstGeom prst="rect">
              <a:avLst/>
            </a:prstGeom>
            <a:noFill/>
            <a:ln>
              <a:noFill/>
            </a:ln>
          </p:spPr>
        </p:pic>
        <p:pic>
          <p:nvPicPr>
            <p:cNvPr descr="fascia" id="70" name="Google Shape;70;p16"/>
            <p:cNvPicPr preferRelativeResize="0"/>
            <p:nvPr/>
          </p:nvPicPr>
          <p:blipFill rotWithShape="1">
            <a:blip r:embed="rId5">
              <a:alphaModFix/>
            </a:blip>
            <a:srcRect b="0" l="0" r="0" t="0"/>
            <a:stretch/>
          </p:blipFill>
          <p:spPr>
            <a:xfrm>
              <a:off x="1316" y="1738"/>
              <a:ext cx="4444" cy="422"/>
            </a:xfrm>
            <a:prstGeom prst="rect">
              <a:avLst/>
            </a:prstGeom>
            <a:noFill/>
            <a:ln cap="flat" cmpd="sng" w="9525">
              <a:solidFill>
                <a:schemeClr val="dk2"/>
              </a:solidFill>
              <a:prstDash val="solid"/>
              <a:miter lim="800000"/>
              <a:headEnd len="sm" w="sm" type="none"/>
              <a:tailEnd len="sm" w="sm" type="none"/>
            </a:ln>
          </p:spPr>
        </p:pic>
      </p:grpSp>
      <p:sp>
        <p:nvSpPr>
          <p:cNvPr id="71" name="Google Shape;71;p16"/>
          <p:cNvSpPr txBox="1"/>
          <p:nvPr>
            <p:ph type="ctrTitle"/>
          </p:nvPr>
        </p:nvSpPr>
        <p:spPr>
          <a:xfrm>
            <a:off x="360800" y="1017550"/>
            <a:ext cx="7988700" cy="6639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sz="3000">
                <a:solidFill>
                  <a:schemeClr val="lt1"/>
                </a:solidFill>
                <a:latin typeface="Book Antiqua"/>
                <a:ea typeface="Book Antiqua"/>
                <a:cs typeface="Book Antiqua"/>
                <a:sym typeface="Book Antiqua"/>
              </a:rPr>
              <a:t>Football Player Valuation Forecasting</a:t>
            </a:r>
            <a:endParaRPr sz="3000">
              <a:solidFill>
                <a:schemeClr val="lt1"/>
              </a:solidFill>
              <a:latin typeface="Book Antiqua"/>
              <a:ea typeface="Book Antiqua"/>
              <a:cs typeface="Book Antiqua"/>
              <a:sym typeface="Book Antiqua"/>
            </a:endParaRPr>
          </a:p>
          <a:p>
            <a:pPr indent="0" lvl="0" marL="0" rtl="0" algn="ctr">
              <a:spcBef>
                <a:spcPts val="0"/>
              </a:spcBef>
              <a:spcAft>
                <a:spcPts val="0"/>
              </a:spcAft>
              <a:buNone/>
            </a:pPr>
            <a:r>
              <a:rPr lang="en-US" sz="3000">
                <a:solidFill>
                  <a:schemeClr val="lt1"/>
                </a:solidFill>
                <a:latin typeface="Book Antiqua"/>
                <a:ea typeface="Book Antiqua"/>
                <a:cs typeface="Book Antiqua"/>
                <a:sym typeface="Book Antiqua"/>
              </a:rPr>
              <a:t> and Talent Scouting</a:t>
            </a:r>
            <a:endParaRPr sz="3000">
              <a:solidFill>
                <a:schemeClr val="lt1"/>
              </a:solidFill>
              <a:latin typeface="Book Antiqua"/>
              <a:ea typeface="Book Antiqua"/>
              <a:cs typeface="Book Antiqua"/>
              <a:sym typeface="Book Antiqua"/>
            </a:endParaRPr>
          </a:p>
        </p:txBody>
      </p:sp>
      <p:sp>
        <p:nvSpPr>
          <p:cNvPr id="72" name="Google Shape;72;p16"/>
          <p:cNvSpPr txBox="1"/>
          <p:nvPr>
            <p:ph idx="1" type="subTitle"/>
          </p:nvPr>
        </p:nvSpPr>
        <p:spPr>
          <a:xfrm>
            <a:off x="5986750" y="4658925"/>
            <a:ext cx="2650200" cy="1852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Font typeface="Calibri"/>
              <a:buNone/>
            </a:pPr>
            <a:br>
              <a:rPr lang="en-US">
                <a:latin typeface="Book Antiqua"/>
                <a:ea typeface="Book Antiqua"/>
                <a:cs typeface="Book Antiqua"/>
                <a:sym typeface="Book Antiqua"/>
              </a:rPr>
            </a:br>
            <a:endParaRPr>
              <a:latin typeface="Book Antiqua"/>
              <a:ea typeface="Book Antiqua"/>
              <a:cs typeface="Book Antiqua"/>
              <a:sym typeface="Book Antiqua"/>
            </a:endParaRPr>
          </a:p>
          <a:p>
            <a:pPr indent="0" lvl="0" marL="0" rtl="0" algn="l">
              <a:spcBef>
                <a:spcPts val="0"/>
              </a:spcBef>
              <a:spcAft>
                <a:spcPts val="0"/>
              </a:spcAft>
              <a:buSzPts val="2400"/>
              <a:buFont typeface="Calibri"/>
              <a:buNone/>
            </a:pPr>
            <a:r>
              <a:t/>
            </a:r>
            <a:endParaRPr>
              <a:solidFill>
                <a:schemeClr val="lt1"/>
              </a:solidFill>
              <a:latin typeface="Book Antiqua"/>
              <a:ea typeface="Book Antiqua"/>
              <a:cs typeface="Book Antiqua"/>
              <a:sym typeface="Book Antiqua"/>
            </a:endParaRPr>
          </a:p>
          <a:p>
            <a:pPr indent="0" lvl="0" marL="0" rtl="0" algn="r">
              <a:spcBef>
                <a:spcPts val="0"/>
              </a:spcBef>
              <a:spcAft>
                <a:spcPts val="0"/>
              </a:spcAft>
              <a:buSzPts val="2400"/>
              <a:buFont typeface="Calibri"/>
              <a:buNone/>
            </a:pPr>
            <a:r>
              <a:rPr lang="en-US">
                <a:solidFill>
                  <a:schemeClr val="lt1"/>
                </a:solidFill>
                <a:latin typeface="Book Antiqua"/>
                <a:ea typeface="Book Antiqua"/>
                <a:cs typeface="Book Antiqua"/>
                <a:sym typeface="Book Antiqua"/>
              </a:rPr>
              <a:t>Leonardo Berti</a:t>
            </a:r>
            <a:endParaRPr>
              <a:solidFill>
                <a:schemeClr val="lt1"/>
              </a:solidFill>
              <a:latin typeface="Book Antiqua"/>
              <a:ea typeface="Book Antiqua"/>
              <a:cs typeface="Book Antiqua"/>
              <a:sym typeface="Book Antiqua"/>
            </a:endParaRPr>
          </a:p>
          <a:p>
            <a:pPr indent="0" lvl="0" marL="0" rtl="0" algn="r">
              <a:spcBef>
                <a:spcPts val="0"/>
              </a:spcBef>
              <a:spcAft>
                <a:spcPts val="0"/>
              </a:spcAft>
              <a:buSzPts val="2400"/>
              <a:buFont typeface="Calibri"/>
              <a:buNone/>
            </a:pPr>
            <a:r>
              <a:rPr lang="en-US">
                <a:solidFill>
                  <a:schemeClr val="lt1"/>
                </a:solidFill>
                <a:latin typeface="Book Antiqua"/>
                <a:ea typeface="Book Antiqua"/>
                <a:cs typeface="Book Antiqua"/>
                <a:sym typeface="Book Antiqua"/>
              </a:rPr>
              <a:t>Marco Guarino</a:t>
            </a:r>
            <a:endParaRPr>
              <a:solidFill>
                <a:schemeClr val="lt1"/>
              </a:solidFill>
              <a:latin typeface="Book Antiqua"/>
              <a:ea typeface="Book Antiqua"/>
              <a:cs typeface="Book Antiqua"/>
              <a:sym typeface="Book Antiqua"/>
            </a:endParaRPr>
          </a:p>
        </p:txBody>
      </p:sp>
      <p:sp>
        <p:nvSpPr>
          <p:cNvPr id="73" name="Google Shape;73;p16"/>
          <p:cNvSpPr txBox="1"/>
          <p:nvPr/>
        </p:nvSpPr>
        <p:spPr>
          <a:xfrm>
            <a:off x="4637425" y="3766913"/>
            <a:ext cx="38379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2400"/>
              <a:buFont typeface="Calibri"/>
              <a:buNone/>
            </a:pPr>
            <a:r>
              <a:rPr lang="en-US" sz="2600">
                <a:solidFill>
                  <a:schemeClr val="lt1"/>
                </a:solidFill>
                <a:latin typeface="Book Antiqua"/>
                <a:ea typeface="Book Antiqua"/>
                <a:cs typeface="Book Antiqua"/>
                <a:sym typeface="Book Antiqua"/>
              </a:rPr>
              <a:t>Big Data Computing</a:t>
            </a:r>
            <a:endParaRPr sz="2600">
              <a:latin typeface="Book Antiqua"/>
              <a:ea typeface="Book Antiqua"/>
              <a:cs typeface="Book Antiqua"/>
              <a:sym typeface="Book Antiqu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25"/>
          <p:cNvPicPr preferRelativeResize="0"/>
          <p:nvPr/>
        </p:nvPicPr>
        <p:blipFill>
          <a:blip r:embed="rId3">
            <a:alphaModFix/>
          </a:blip>
          <a:stretch>
            <a:fillRect/>
          </a:stretch>
        </p:blipFill>
        <p:spPr>
          <a:xfrm>
            <a:off x="152400" y="2552375"/>
            <a:ext cx="8839200" cy="991248"/>
          </a:xfrm>
          <a:prstGeom prst="rect">
            <a:avLst/>
          </a:prstGeom>
          <a:noFill/>
          <a:ln>
            <a:noFill/>
          </a:ln>
        </p:spPr>
      </p:pic>
      <p:sp>
        <p:nvSpPr>
          <p:cNvPr id="129" name="Google Shape;129;p25"/>
          <p:cNvSpPr txBox="1"/>
          <p:nvPr>
            <p:ph type="ctrTitle"/>
          </p:nvPr>
        </p:nvSpPr>
        <p:spPr>
          <a:xfrm>
            <a:off x="554000" y="1229175"/>
            <a:ext cx="6409500" cy="537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3000">
                <a:latin typeface="Book Antiqua"/>
                <a:ea typeface="Book Antiqua"/>
                <a:cs typeface="Book Antiqua"/>
                <a:sym typeface="Book Antiqua"/>
              </a:rPr>
              <a:t>Machine Learning pipeline</a:t>
            </a:r>
            <a:endParaRPr sz="3000">
              <a:latin typeface="Book Antiqua"/>
              <a:ea typeface="Book Antiqua"/>
              <a:cs typeface="Book Antiqua"/>
              <a:sym typeface="Book Antiqu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ctrTitle"/>
          </p:nvPr>
        </p:nvSpPr>
        <p:spPr>
          <a:xfrm>
            <a:off x="685800" y="1291950"/>
            <a:ext cx="7772400" cy="585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Font typeface="Calibri"/>
              <a:buNone/>
            </a:pPr>
            <a:r>
              <a:rPr lang="en-US" sz="3000">
                <a:solidFill>
                  <a:schemeClr val="dk1"/>
                </a:solidFill>
                <a:latin typeface="Book Antiqua"/>
                <a:ea typeface="Book Antiqua"/>
                <a:cs typeface="Book Antiqua"/>
                <a:sym typeface="Book Antiqua"/>
              </a:rPr>
              <a:t>Data Pre-Processing</a:t>
            </a:r>
            <a:endParaRPr sz="3000">
              <a:solidFill>
                <a:schemeClr val="dk1"/>
              </a:solidFill>
              <a:latin typeface="Book Antiqua"/>
              <a:ea typeface="Book Antiqua"/>
              <a:cs typeface="Book Antiqua"/>
              <a:sym typeface="Book Antiqua"/>
            </a:endParaRPr>
          </a:p>
          <a:p>
            <a:pPr indent="0" lvl="0" marL="0" rtl="0" algn="l">
              <a:spcBef>
                <a:spcPts val="0"/>
              </a:spcBef>
              <a:spcAft>
                <a:spcPts val="0"/>
              </a:spcAft>
              <a:buNone/>
            </a:pPr>
            <a:r>
              <a:t/>
            </a:r>
            <a:endParaRPr/>
          </a:p>
        </p:txBody>
      </p:sp>
      <p:sp>
        <p:nvSpPr>
          <p:cNvPr id="136" name="Google Shape;136;p26"/>
          <p:cNvSpPr txBox="1"/>
          <p:nvPr/>
        </p:nvSpPr>
        <p:spPr>
          <a:xfrm>
            <a:off x="675975" y="1941875"/>
            <a:ext cx="7656900" cy="3109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en-US" sz="1900">
                <a:latin typeface="Book Antiqua"/>
                <a:ea typeface="Book Antiqua"/>
                <a:cs typeface="Book Antiqua"/>
                <a:sym typeface="Book Antiqua"/>
              </a:rPr>
              <a:t>Numerical Continuous Features -&gt; We apply zscore to every column except for age, last_valuation, market_value. Instead we apply min-max scaling to age because with zscore the values would be all Nan. We rescale market_value (labels) and last_valuation through dividing to the maximum/20 (1e+7)</a:t>
            </a:r>
            <a:endParaRPr sz="1900">
              <a:latin typeface="Book Antiqua"/>
              <a:ea typeface="Book Antiqua"/>
              <a:cs typeface="Book Antiqua"/>
              <a:sym typeface="Book Antiqua"/>
            </a:endParaRPr>
          </a:p>
          <a:p>
            <a:pPr indent="0" lvl="0" marL="457200" rtl="0" algn="l">
              <a:spcBef>
                <a:spcPts val="0"/>
              </a:spcBef>
              <a:spcAft>
                <a:spcPts val="0"/>
              </a:spcAft>
              <a:buNone/>
            </a:pPr>
            <a:r>
              <a:t/>
            </a:r>
            <a:endParaRPr sz="1900">
              <a:latin typeface="Book Antiqua"/>
              <a:ea typeface="Book Antiqua"/>
              <a:cs typeface="Book Antiqua"/>
              <a:sym typeface="Book Antiqua"/>
            </a:endParaRPr>
          </a:p>
          <a:p>
            <a:pPr indent="-317500" lvl="0" marL="457200" rtl="0" algn="l">
              <a:spcBef>
                <a:spcPts val="0"/>
              </a:spcBef>
              <a:spcAft>
                <a:spcPts val="0"/>
              </a:spcAft>
              <a:buSzPts val="1400"/>
              <a:buFont typeface="Calibri"/>
              <a:buChar char="●"/>
            </a:pPr>
            <a:r>
              <a:rPr lang="en-US" sz="1900">
                <a:latin typeface="Book Antiqua"/>
                <a:ea typeface="Book Antiqua"/>
                <a:cs typeface="Book Antiqua"/>
                <a:sym typeface="Book Antiqua"/>
              </a:rPr>
              <a:t>Categorical Features (citizenship, competitions, clubs…)  -&gt; first we map them to their index in the vocabulary then for the classical models we use a nn.Embedding layer, that is a lookup table that stores embeddings of a fixed dictionary and size.</a:t>
            </a: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type="ctrTitle"/>
          </p:nvPr>
        </p:nvSpPr>
        <p:spPr>
          <a:xfrm>
            <a:off x="374000" y="1056425"/>
            <a:ext cx="4116900" cy="585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Font typeface="Calibri"/>
              <a:buNone/>
            </a:pPr>
            <a:r>
              <a:rPr lang="en-US" sz="3000">
                <a:solidFill>
                  <a:schemeClr val="dk1"/>
                </a:solidFill>
                <a:latin typeface="Book Antiqua"/>
                <a:ea typeface="Book Antiqua"/>
                <a:cs typeface="Book Antiqua"/>
                <a:sym typeface="Book Antiqua"/>
              </a:rPr>
              <a:t>Multilayer Perceptron</a:t>
            </a:r>
            <a:endParaRPr sz="3000">
              <a:solidFill>
                <a:schemeClr val="dk1"/>
              </a:solidFill>
              <a:latin typeface="Book Antiqua"/>
              <a:ea typeface="Book Antiqua"/>
              <a:cs typeface="Book Antiqua"/>
              <a:sym typeface="Book Antiqua"/>
            </a:endParaRPr>
          </a:p>
          <a:p>
            <a:pPr indent="0" lvl="0" marL="0" rtl="0" algn="l">
              <a:spcBef>
                <a:spcPts val="0"/>
              </a:spcBef>
              <a:spcAft>
                <a:spcPts val="0"/>
              </a:spcAft>
              <a:buNone/>
            </a:pPr>
            <a:r>
              <a:t/>
            </a:r>
            <a:endParaRPr/>
          </a:p>
        </p:txBody>
      </p:sp>
      <p:pic>
        <p:nvPicPr>
          <p:cNvPr id="142" name="Google Shape;142;p27"/>
          <p:cNvPicPr preferRelativeResize="0"/>
          <p:nvPr/>
        </p:nvPicPr>
        <p:blipFill>
          <a:blip r:embed="rId3">
            <a:alphaModFix/>
          </a:blip>
          <a:stretch>
            <a:fillRect/>
          </a:stretch>
        </p:blipFill>
        <p:spPr>
          <a:xfrm>
            <a:off x="2614749" y="1781250"/>
            <a:ext cx="3914500" cy="4257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8"/>
          <p:cNvSpPr txBox="1"/>
          <p:nvPr/>
        </p:nvSpPr>
        <p:spPr>
          <a:xfrm>
            <a:off x="522101" y="1135650"/>
            <a:ext cx="8112600" cy="554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832433"/>
              </a:buClr>
              <a:buSzPts val="3200"/>
              <a:buFont typeface="Arial"/>
              <a:buNone/>
            </a:pPr>
            <a:r>
              <a:rPr b="1" i="0" lang="en-US" sz="3000" u="none" cap="none" strike="noStrike">
                <a:solidFill>
                  <a:srgbClr val="832433"/>
                </a:solidFill>
                <a:latin typeface="Book Antiqua"/>
                <a:ea typeface="Book Antiqua"/>
                <a:cs typeface="Book Antiqua"/>
                <a:sym typeface="Book Antiqua"/>
              </a:rPr>
              <a:t>Long Short Term Memory (LSTM)</a:t>
            </a:r>
            <a:endParaRPr b="1" sz="1200">
              <a:latin typeface="Book Antiqua"/>
              <a:ea typeface="Book Antiqua"/>
              <a:cs typeface="Book Antiqua"/>
              <a:sym typeface="Book Antiqua"/>
            </a:endParaRPr>
          </a:p>
        </p:txBody>
      </p:sp>
      <p:pic>
        <p:nvPicPr>
          <p:cNvPr id="149" name="Google Shape;149;p28"/>
          <p:cNvPicPr preferRelativeResize="0"/>
          <p:nvPr/>
        </p:nvPicPr>
        <p:blipFill rotWithShape="1">
          <a:blip r:embed="rId3">
            <a:alphaModFix/>
          </a:blip>
          <a:srcRect b="0" l="0" r="0" t="0"/>
          <a:stretch/>
        </p:blipFill>
        <p:spPr>
          <a:xfrm>
            <a:off x="4250873" y="1888665"/>
            <a:ext cx="4893114" cy="3351785"/>
          </a:xfrm>
          <a:prstGeom prst="rect">
            <a:avLst/>
          </a:prstGeom>
          <a:noFill/>
          <a:ln>
            <a:noFill/>
          </a:ln>
        </p:spPr>
      </p:pic>
      <p:sp>
        <p:nvSpPr>
          <p:cNvPr id="150" name="Google Shape;150;p28"/>
          <p:cNvSpPr txBox="1"/>
          <p:nvPr/>
        </p:nvSpPr>
        <p:spPr>
          <a:xfrm>
            <a:off x="244258" y="1929629"/>
            <a:ext cx="4199100" cy="337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1900">
                <a:latin typeface="Book Antiqua"/>
                <a:ea typeface="Book Antiqua"/>
                <a:cs typeface="Book Antiqua"/>
                <a:sym typeface="Book Antiqua"/>
              </a:rPr>
              <a:t>LSTM is a recurrent neural network. Three different types of information are held within an LSTM layer:</a:t>
            </a:r>
            <a:endParaRPr sz="1900">
              <a:latin typeface="Book Antiqua"/>
              <a:ea typeface="Book Antiqua"/>
              <a:cs typeface="Book Antiqua"/>
              <a:sym typeface="Book Antiqua"/>
            </a:endParaRPr>
          </a:p>
          <a:p>
            <a:pPr indent="0" lvl="0" marL="0" marR="0" rtl="0" algn="l">
              <a:lnSpc>
                <a:spcPct val="100000"/>
              </a:lnSpc>
              <a:spcBef>
                <a:spcPts val="0"/>
              </a:spcBef>
              <a:spcAft>
                <a:spcPts val="0"/>
              </a:spcAft>
              <a:buClr>
                <a:srgbClr val="000000"/>
              </a:buClr>
              <a:buSzPts val="2200"/>
              <a:buFont typeface="Calibri"/>
              <a:buNone/>
            </a:pPr>
            <a:r>
              <a:t/>
            </a:r>
            <a:endParaRPr sz="20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500"/>
              <a:buFont typeface="Calibri"/>
              <a:buNone/>
            </a:pPr>
            <a:r>
              <a:t/>
            </a:r>
            <a:endParaRPr b="0" i="0" sz="300" u="none" cap="none" strike="noStrike">
              <a:solidFill>
                <a:srgbClr val="000000"/>
              </a:solidFill>
              <a:latin typeface="Calibri"/>
              <a:ea typeface="Calibri"/>
              <a:cs typeface="Calibri"/>
              <a:sym typeface="Calibri"/>
            </a:endParaRPr>
          </a:p>
          <a:p>
            <a:pPr indent="-425450" lvl="0" marL="457200" marR="0" rtl="0" algn="l">
              <a:lnSpc>
                <a:spcPct val="100000"/>
              </a:lnSpc>
              <a:spcBef>
                <a:spcPts val="0"/>
              </a:spcBef>
              <a:spcAft>
                <a:spcPts val="0"/>
              </a:spcAft>
              <a:buClr>
                <a:srgbClr val="000000"/>
              </a:buClr>
              <a:buSzPts val="1900"/>
              <a:buFont typeface="Book Antiqua"/>
              <a:buAutoNum type="arabicPeriod"/>
            </a:pPr>
            <a:r>
              <a:rPr i="0" lang="en-US" sz="1900" u="none" cap="none" strike="noStrike">
                <a:solidFill>
                  <a:srgbClr val="832433"/>
                </a:solidFill>
                <a:latin typeface="Book Antiqua"/>
                <a:ea typeface="Book Antiqua"/>
                <a:cs typeface="Book Antiqua"/>
                <a:sym typeface="Book Antiqua"/>
              </a:rPr>
              <a:t>input data </a:t>
            </a:r>
            <a:r>
              <a:rPr i="0" lang="en-US" sz="1900" u="none" cap="none" strike="noStrike">
                <a:solidFill>
                  <a:srgbClr val="000000"/>
                </a:solidFill>
                <a:latin typeface="Book Antiqua"/>
                <a:ea typeface="Book Antiqua"/>
                <a:cs typeface="Book Antiqua"/>
                <a:sym typeface="Book Antiqua"/>
              </a:rPr>
              <a:t>(</a:t>
            </a:r>
            <a:r>
              <a:rPr i="1" lang="en-US" sz="1900" u="none" cap="none" strike="noStrike">
                <a:solidFill>
                  <a:srgbClr val="000000"/>
                </a:solidFill>
                <a:latin typeface="Book Antiqua"/>
                <a:ea typeface="Book Antiqua"/>
                <a:cs typeface="Book Antiqua"/>
                <a:sym typeface="Book Antiqua"/>
              </a:rPr>
              <a:t>x</a:t>
            </a:r>
            <a:r>
              <a:rPr baseline="-25000" i="1" lang="en-US" sz="1900" u="none" cap="none" strike="noStrike">
                <a:solidFill>
                  <a:srgbClr val="000000"/>
                </a:solidFill>
                <a:latin typeface="Book Antiqua"/>
                <a:ea typeface="Book Antiqua"/>
                <a:cs typeface="Book Antiqua"/>
                <a:sym typeface="Book Antiqua"/>
              </a:rPr>
              <a:t>t</a:t>
            </a:r>
            <a:r>
              <a:rPr i="0" lang="en-US" sz="1900" u="none" cap="none" strike="noStrike">
                <a:solidFill>
                  <a:srgbClr val="000000"/>
                </a:solidFill>
                <a:latin typeface="Book Antiqua"/>
                <a:ea typeface="Book Antiqua"/>
                <a:cs typeface="Book Antiqua"/>
                <a:sym typeface="Book Antiqua"/>
              </a:rPr>
              <a:t>)</a:t>
            </a:r>
            <a:endParaRPr sz="1900">
              <a:latin typeface="Book Antiqua"/>
              <a:ea typeface="Book Antiqua"/>
              <a:cs typeface="Book Antiqua"/>
              <a:sym typeface="Book Antiqua"/>
            </a:endParaRPr>
          </a:p>
          <a:p>
            <a:pPr indent="-425450" lvl="0" marL="457200" marR="0" rtl="0" algn="l">
              <a:lnSpc>
                <a:spcPct val="100000"/>
              </a:lnSpc>
              <a:spcBef>
                <a:spcPts val="0"/>
              </a:spcBef>
              <a:spcAft>
                <a:spcPts val="0"/>
              </a:spcAft>
              <a:buClr>
                <a:srgbClr val="000000"/>
              </a:buClr>
              <a:buSzPts val="500"/>
              <a:buFont typeface="Calibri"/>
              <a:buNone/>
            </a:pPr>
            <a:r>
              <a:t/>
            </a:r>
            <a:endParaRPr i="0" sz="1900" u="none" cap="none" strike="noStrike">
              <a:solidFill>
                <a:srgbClr val="000000"/>
              </a:solidFill>
              <a:latin typeface="Book Antiqua"/>
              <a:ea typeface="Book Antiqua"/>
              <a:cs typeface="Book Antiqua"/>
              <a:sym typeface="Book Antiqua"/>
            </a:endParaRPr>
          </a:p>
          <a:p>
            <a:pPr indent="-425450" lvl="0" marL="457200" marR="0" rtl="0" algn="l">
              <a:lnSpc>
                <a:spcPct val="100000"/>
              </a:lnSpc>
              <a:spcBef>
                <a:spcPts val="0"/>
              </a:spcBef>
              <a:spcAft>
                <a:spcPts val="0"/>
              </a:spcAft>
              <a:buClr>
                <a:srgbClr val="000000"/>
              </a:buClr>
              <a:buSzPts val="1900"/>
              <a:buFont typeface="Book Antiqua"/>
              <a:buAutoNum type="arabicPeriod"/>
            </a:pPr>
            <a:r>
              <a:rPr i="0" lang="en-US" sz="1900" u="none" cap="none" strike="noStrike">
                <a:solidFill>
                  <a:srgbClr val="832433"/>
                </a:solidFill>
                <a:latin typeface="Book Antiqua"/>
                <a:ea typeface="Book Antiqua"/>
                <a:cs typeface="Book Antiqua"/>
                <a:sym typeface="Book Antiqua"/>
              </a:rPr>
              <a:t>short-term memory </a:t>
            </a:r>
            <a:r>
              <a:rPr i="0" lang="en-US" sz="1900" u="none" cap="none" strike="noStrike">
                <a:solidFill>
                  <a:srgbClr val="000000"/>
                </a:solidFill>
                <a:latin typeface="Book Antiqua"/>
                <a:ea typeface="Book Antiqua"/>
                <a:cs typeface="Book Antiqua"/>
                <a:sym typeface="Book Antiqua"/>
              </a:rPr>
              <a:t>o</a:t>
            </a:r>
            <a:r>
              <a:rPr i="0" lang="en-US" sz="1900" u="none" cap="none" strike="noStrike">
                <a:solidFill>
                  <a:srgbClr val="832433"/>
                </a:solidFill>
                <a:latin typeface="Book Antiqua"/>
                <a:ea typeface="Book Antiqua"/>
                <a:cs typeface="Book Antiqua"/>
                <a:sym typeface="Book Antiqua"/>
              </a:rPr>
              <a:t> hidden state </a:t>
            </a:r>
            <a:r>
              <a:rPr i="0" lang="en-US" sz="1900" u="none" cap="none" strike="noStrike">
                <a:solidFill>
                  <a:srgbClr val="000000"/>
                </a:solidFill>
                <a:latin typeface="Book Antiqua"/>
                <a:ea typeface="Book Antiqua"/>
                <a:cs typeface="Book Antiqua"/>
                <a:sym typeface="Book Antiqua"/>
              </a:rPr>
              <a:t>(</a:t>
            </a:r>
            <a:r>
              <a:rPr i="1" lang="en-US" sz="1900" u="none" cap="none" strike="noStrike">
                <a:solidFill>
                  <a:srgbClr val="000000"/>
                </a:solidFill>
                <a:latin typeface="Book Antiqua"/>
                <a:ea typeface="Book Antiqua"/>
                <a:cs typeface="Book Antiqua"/>
                <a:sym typeface="Book Antiqua"/>
              </a:rPr>
              <a:t>h</a:t>
            </a:r>
            <a:r>
              <a:rPr baseline="-25000" i="1" lang="en-US" sz="1900" u="none" cap="none" strike="noStrike">
                <a:solidFill>
                  <a:srgbClr val="000000"/>
                </a:solidFill>
                <a:latin typeface="Book Antiqua"/>
                <a:ea typeface="Book Antiqua"/>
                <a:cs typeface="Book Antiqua"/>
                <a:sym typeface="Book Antiqua"/>
              </a:rPr>
              <a:t>t-1</a:t>
            </a:r>
            <a:r>
              <a:rPr i="0" lang="en-US" sz="1900" u="none" cap="none" strike="noStrike">
                <a:solidFill>
                  <a:srgbClr val="000000"/>
                </a:solidFill>
                <a:latin typeface="Book Antiqua"/>
                <a:ea typeface="Book Antiqua"/>
                <a:cs typeface="Book Antiqua"/>
                <a:sym typeface="Book Antiqua"/>
              </a:rPr>
              <a:t>)</a:t>
            </a:r>
            <a:endParaRPr sz="1900">
              <a:latin typeface="Book Antiqua"/>
              <a:ea typeface="Book Antiqua"/>
              <a:cs typeface="Book Antiqua"/>
              <a:sym typeface="Book Antiqua"/>
            </a:endParaRPr>
          </a:p>
          <a:p>
            <a:pPr indent="-425450" lvl="0" marL="457200" marR="0" rtl="0" algn="l">
              <a:lnSpc>
                <a:spcPct val="100000"/>
              </a:lnSpc>
              <a:spcBef>
                <a:spcPts val="0"/>
              </a:spcBef>
              <a:spcAft>
                <a:spcPts val="0"/>
              </a:spcAft>
              <a:buClr>
                <a:srgbClr val="000000"/>
              </a:buClr>
              <a:buSzPts val="500"/>
              <a:buFont typeface="Calibri"/>
              <a:buNone/>
            </a:pPr>
            <a:r>
              <a:t/>
            </a:r>
            <a:endParaRPr i="0" sz="1900" u="none" cap="none" strike="noStrike">
              <a:solidFill>
                <a:srgbClr val="000000"/>
              </a:solidFill>
              <a:latin typeface="Book Antiqua"/>
              <a:ea typeface="Book Antiqua"/>
              <a:cs typeface="Book Antiqua"/>
              <a:sym typeface="Book Antiqua"/>
            </a:endParaRPr>
          </a:p>
          <a:p>
            <a:pPr indent="-425450" lvl="0" marL="457200" marR="0" rtl="0" algn="l">
              <a:lnSpc>
                <a:spcPct val="100000"/>
              </a:lnSpc>
              <a:spcBef>
                <a:spcPts val="0"/>
              </a:spcBef>
              <a:spcAft>
                <a:spcPts val="0"/>
              </a:spcAft>
              <a:buClr>
                <a:srgbClr val="000000"/>
              </a:buClr>
              <a:buSzPts val="1900"/>
              <a:buFont typeface="Book Antiqua"/>
              <a:buAutoNum type="arabicPeriod"/>
            </a:pPr>
            <a:r>
              <a:rPr i="0" lang="en-US" sz="1900" u="none" cap="none" strike="noStrike">
                <a:solidFill>
                  <a:srgbClr val="832433"/>
                </a:solidFill>
                <a:latin typeface="Book Antiqua"/>
                <a:ea typeface="Book Antiqua"/>
                <a:cs typeface="Book Antiqua"/>
                <a:sym typeface="Book Antiqua"/>
              </a:rPr>
              <a:t>long-term memory </a:t>
            </a:r>
            <a:r>
              <a:rPr i="0" lang="en-US" sz="1900" u="none" cap="none" strike="noStrike">
                <a:solidFill>
                  <a:srgbClr val="000000"/>
                </a:solidFill>
                <a:latin typeface="Book Antiqua"/>
                <a:ea typeface="Book Antiqua"/>
                <a:cs typeface="Book Antiqua"/>
                <a:sym typeface="Book Antiqua"/>
              </a:rPr>
              <a:t>o</a:t>
            </a:r>
            <a:r>
              <a:rPr i="0" lang="en-US" sz="1900" u="none" cap="none" strike="noStrike">
                <a:solidFill>
                  <a:srgbClr val="832433"/>
                </a:solidFill>
                <a:latin typeface="Book Antiqua"/>
                <a:ea typeface="Book Antiqua"/>
                <a:cs typeface="Book Antiqua"/>
                <a:sym typeface="Book Antiqua"/>
              </a:rPr>
              <a:t> cell state </a:t>
            </a:r>
            <a:r>
              <a:rPr i="0" lang="en-US" sz="1900" u="none" cap="none" strike="noStrike">
                <a:solidFill>
                  <a:srgbClr val="000000"/>
                </a:solidFill>
                <a:latin typeface="Book Antiqua"/>
                <a:ea typeface="Book Antiqua"/>
                <a:cs typeface="Book Antiqua"/>
                <a:sym typeface="Book Antiqua"/>
              </a:rPr>
              <a:t>(</a:t>
            </a:r>
            <a:r>
              <a:rPr i="1" lang="en-US" sz="1900" u="none" cap="none" strike="noStrike">
                <a:solidFill>
                  <a:srgbClr val="000000"/>
                </a:solidFill>
                <a:latin typeface="Book Antiqua"/>
                <a:ea typeface="Book Antiqua"/>
                <a:cs typeface="Book Antiqua"/>
                <a:sym typeface="Book Antiqua"/>
              </a:rPr>
              <a:t>c</a:t>
            </a:r>
            <a:r>
              <a:rPr baseline="-25000" i="1" lang="en-US" sz="1900" u="none" cap="none" strike="noStrike">
                <a:solidFill>
                  <a:srgbClr val="000000"/>
                </a:solidFill>
                <a:latin typeface="Book Antiqua"/>
                <a:ea typeface="Book Antiqua"/>
                <a:cs typeface="Book Antiqua"/>
                <a:sym typeface="Book Antiqua"/>
              </a:rPr>
              <a:t>t-1</a:t>
            </a:r>
            <a:r>
              <a:rPr i="0" lang="en-US" sz="1900" u="none" cap="none" strike="noStrike">
                <a:solidFill>
                  <a:srgbClr val="000000"/>
                </a:solidFill>
                <a:latin typeface="Book Antiqua"/>
                <a:ea typeface="Book Antiqua"/>
                <a:cs typeface="Book Antiqua"/>
                <a:sym typeface="Book Antiqua"/>
              </a:rPr>
              <a:t>)</a:t>
            </a:r>
            <a:endParaRPr sz="1900">
              <a:latin typeface="Book Antiqua"/>
              <a:ea typeface="Book Antiqua"/>
              <a:cs typeface="Book Antiqua"/>
              <a:sym typeface="Book Antiqua"/>
            </a:endParaRPr>
          </a:p>
        </p:txBody>
      </p:sp>
      <p:sp>
        <p:nvSpPr>
          <p:cNvPr id="151" name="Google Shape;151;p28"/>
          <p:cNvSpPr txBox="1"/>
          <p:nvPr/>
        </p:nvSpPr>
        <p:spPr>
          <a:xfrm>
            <a:off x="6506074" y="6356351"/>
            <a:ext cx="20574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cap="none" strike="noStrike">
                <a:solidFill>
                  <a:srgbClr val="000000"/>
                </a:solidFill>
                <a:latin typeface="Calibri"/>
                <a:ea typeface="Calibri"/>
                <a:cs typeface="Calibri"/>
                <a:sym typeface="Calibri"/>
              </a:rPr>
              <a:t>‹#›</a:t>
            </a:fld>
            <a:endParaRPr b="0" i="0" sz="1200" u="none" cap="none" strike="noStrike">
              <a:solidFill>
                <a:srgbClr val="898989"/>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9"/>
          <p:cNvSpPr txBox="1"/>
          <p:nvPr/>
        </p:nvSpPr>
        <p:spPr>
          <a:xfrm>
            <a:off x="545699" y="1228125"/>
            <a:ext cx="3721800" cy="1046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3000">
                <a:solidFill>
                  <a:schemeClr val="dk1"/>
                </a:solidFill>
                <a:latin typeface="Book Antiqua"/>
                <a:ea typeface="Book Antiqua"/>
                <a:cs typeface="Book Antiqua"/>
                <a:sym typeface="Book Antiqua"/>
              </a:rPr>
              <a:t>Forget gate</a:t>
            </a:r>
            <a:endParaRPr/>
          </a:p>
          <a:p>
            <a:pPr indent="0" lvl="0" marL="0" marR="0" rtl="0" algn="l">
              <a:lnSpc>
                <a:spcPct val="100000"/>
              </a:lnSpc>
              <a:spcBef>
                <a:spcPts val="0"/>
              </a:spcBef>
              <a:spcAft>
                <a:spcPts val="0"/>
              </a:spcAft>
              <a:buClr>
                <a:srgbClr val="832433"/>
              </a:buClr>
              <a:buSzPts val="3200"/>
              <a:buFont typeface="Arial"/>
              <a:buNone/>
            </a:pPr>
            <a:r>
              <a:t/>
            </a:r>
            <a:endParaRPr sz="3200">
              <a:solidFill>
                <a:srgbClr val="832433"/>
              </a:solidFill>
            </a:endParaRPr>
          </a:p>
        </p:txBody>
      </p:sp>
      <p:pic>
        <p:nvPicPr>
          <p:cNvPr id="157" name="Google Shape;157;p29"/>
          <p:cNvPicPr preferRelativeResize="0"/>
          <p:nvPr/>
        </p:nvPicPr>
        <p:blipFill rotWithShape="1">
          <a:blip r:embed="rId3">
            <a:alphaModFix/>
          </a:blip>
          <a:srcRect b="0" l="0" r="0" t="0"/>
          <a:stretch/>
        </p:blipFill>
        <p:spPr>
          <a:xfrm>
            <a:off x="763830" y="2157709"/>
            <a:ext cx="7616333" cy="2352472"/>
          </a:xfrm>
          <a:prstGeom prst="rect">
            <a:avLst/>
          </a:prstGeom>
          <a:noFill/>
          <a:ln>
            <a:noFill/>
          </a:ln>
        </p:spPr>
      </p:pic>
      <p:sp>
        <p:nvSpPr>
          <p:cNvPr id="158" name="Google Shape;158;p29"/>
          <p:cNvSpPr txBox="1"/>
          <p:nvPr/>
        </p:nvSpPr>
        <p:spPr>
          <a:xfrm>
            <a:off x="6506074" y="6356351"/>
            <a:ext cx="20574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cap="none" strike="noStrike">
                <a:solidFill>
                  <a:srgbClr val="000000"/>
                </a:solidFill>
                <a:latin typeface="Calibri"/>
                <a:ea typeface="Calibri"/>
                <a:cs typeface="Calibri"/>
                <a:sym typeface="Calibri"/>
              </a:rPr>
              <a:t>‹#›</a:t>
            </a:fld>
            <a:endParaRPr b="0" i="0" sz="1200" u="none" cap="none" strike="noStrike">
              <a:solidFill>
                <a:srgbClr val="898989"/>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30"/>
          <p:cNvPicPr preferRelativeResize="0"/>
          <p:nvPr/>
        </p:nvPicPr>
        <p:blipFill rotWithShape="1">
          <a:blip r:embed="rId3">
            <a:alphaModFix/>
          </a:blip>
          <a:srcRect b="0" l="0" r="0" t="0"/>
          <a:stretch/>
        </p:blipFill>
        <p:spPr>
          <a:xfrm>
            <a:off x="700044" y="2302331"/>
            <a:ext cx="7743911" cy="2391877"/>
          </a:xfrm>
          <a:prstGeom prst="rect">
            <a:avLst/>
          </a:prstGeom>
          <a:noFill/>
          <a:ln>
            <a:noFill/>
          </a:ln>
        </p:spPr>
      </p:pic>
      <p:sp>
        <p:nvSpPr>
          <p:cNvPr id="164" name="Google Shape;164;p30"/>
          <p:cNvSpPr txBox="1"/>
          <p:nvPr/>
        </p:nvSpPr>
        <p:spPr>
          <a:xfrm>
            <a:off x="576203" y="1255625"/>
            <a:ext cx="3731700" cy="1046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3000">
                <a:solidFill>
                  <a:schemeClr val="dk1"/>
                </a:solidFill>
                <a:latin typeface="Book Antiqua"/>
                <a:ea typeface="Book Antiqua"/>
                <a:cs typeface="Book Antiqua"/>
                <a:sym typeface="Book Antiqua"/>
              </a:rPr>
              <a:t>Input gate</a:t>
            </a:r>
            <a:endParaRPr/>
          </a:p>
          <a:p>
            <a:pPr indent="0" lvl="0" marL="0" marR="0" rtl="0" algn="l">
              <a:lnSpc>
                <a:spcPct val="100000"/>
              </a:lnSpc>
              <a:spcBef>
                <a:spcPts val="0"/>
              </a:spcBef>
              <a:spcAft>
                <a:spcPts val="0"/>
              </a:spcAft>
              <a:buClr>
                <a:srgbClr val="832433"/>
              </a:buClr>
              <a:buSzPts val="3200"/>
              <a:buFont typeface="Arial"/>
              <a:buNone/>
            </a:pPr>
            <a:r>
              <a:t/>
            </a:r>
            <a:endParaRPr sz="3200">
              <a:solidFill>
                <a:srgbClr val="832433"/>
              </a:solidFill>
            </a:endParaRPr>
          </a:p>
        </p:txBody>
      </p:sp>
      <p:sp>
        <p:nvSpPr>
          <p:cNvPr id="165" name="Google Shape;165;p30"/>
          <p:cNvSpPr txBox="1"/>
          <p:nvPr/>
        </p:nvSpPr>
        <p:spPr>
          <a:xfrm>
            <a:off x="6506074" y="6356351"/>
            <a:ext cx="20574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cap="none" strike="noStrike">
                <a:solidFill>
                  <a:srgbClr val="000000"/>
                </a:solidFill>
                <a:latin typeface="Calibri"/>
                <a:ea typeface="Calibri"/>
                <a:cs typeface="Calibri"/>
                <a:sym typeface="Calibri"/>
              </a:rPr>
              <a:t>‹#›</a:t>
            </a:fld>
            <a:endParaRPr b="0" i="0" sz="1200" u="none" cap="none" strike="noStrike">
              <a:solidFill>
                <a:srgbClr val="898989"/>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31"/>
          <p:cNvPicPr preferRelativeResize="0"/>
          <p:nvPr/>
        </p:nvPicPr>
        <p:blipFill>
          <a:blip r:embed="rId3">
            <a:alphaModFix/>
          </a:blip>
          <a:stretch>
            <a:fillRect/>
          </a:stretch>
        </p:blipFill>
        <p:spPr>
          <a:xfrm>
            <a:off x="152400" y="2209800"/>
            <a:ext cx="8839199" cy="3237938"/>
          </a:xfrm>
          <a:prstGeom prst="rect">
            <a:avLst/>
          </a:prstGeom>
          <a:noFill/>
          <a:ln>
            <a:noFill/>
          </a:ln>
        </p:spPr>
      </p:pic>
      <p:sp>
        <p:nvSpPr>
          <p:cNvPr id="172" name="Google Shape;172;p31"/>
          <p:cNvSpPr txBox="1"/>
          <p:nvPr/>
        </p:nvSpPr>
        <p:spPr>
          <a:xfrm>
            <a:off x="522900" y="1163100"/>
            <a:ext cx="4049100" cy="1046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3000">
                <a:solidFill>
                  <a:schemeClr val="dk1"/>
                </a:solidFill>
                <a:latin typeface="Book Antiqua"/>
                <a:ea typeface="Book Antiqua"/>
                <a:cs typeface="Book Antiqua"/>
                <a:sym typeface="Book Antiqua"/>
              </a:rPr>
              <a:t>Updating cell state</a:t>
            </a:r>
            <a:endParaRPr/>
          </a:p>
          <a:p>
            <a:pPr indent="0" lvl="0" marL="0" marR="0" rtl="0" algn="l">
              <a:lnSpc>
                <a:spcPct val="100000"/>
              </a:lnSpc>
              <a:spcBef>
                <a:spcPts val="0"/>
              </a:spcBef>
              <a:spcAft>
                <a:spcPts val="0"/>
              </a:spcAft>
              <a:buClr>
                <a:srgbClr val="832433"/>
              </a:buClr>
              <a:buSzPts val="3200"/>
              <a:buFont typeface="Arial"/>
              <a:buNone/>
            </a:pPr>
            <a:r>
              <a:t/>
            </a:r>
            <a:endParaRPr sz="3200">
              <a:solidFill>
                <a:srgbClr val="832433"/>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2"/>
          <p:cNvSpPr txBox="1"/>
          <p:nvPr/>
        </p:nvSpPr>
        <p:spPr>
          <a:xfrm>
            <a:off x="561300" y="1081075"/>
            <a:ext cx="4502100" cy="1046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3000">
                <a:solidFill>
                  <a:schemeClr val="dk1"/>
                </a:solidFill>
                <a:latin typeface="Book Antiqua"/>
                <a:ea typeface="Book Antiqua"/>
                <a:cs typeface="Book Antiqua"/>
                <a:sym typeface="Book Antiqua"/>
              </a:rPr>
              <a:t>Output gate</a:t>
            </a:r>
            <a:endParaRPr/>
          </a:p>
          <a:p>
            <a:pPr indent="0" lvl="0" marL="0" marR="0" rtl="0" algn="l">
              <a:lnSpc>
                <a:spcPct val="100000"/>
              </a:lnSpc>
              <a:spcBef>
                <a:spcPts val="0"/>
              </a:spcBef>
              <a:spcAft>
                <a:spcPts val="0"/>
              </a:spcAft>
              <a:buClr>
                <a:srgbClr val="832433"/>
              </a:buClr>
              <a:buSzPts val="3200"/>
              <a:buFont typeface="Arial"/>
              <a:buNone/>
            </a:pPr>
            <a:r>
              <a:t/>
            </a:r>
            <a:endParaRPr sz="3200">
              <a:solidFill>
                <a:srgbClr val="832433"/>
              </a:solidFill>
            </a:endParaRPr>
          </a:p>
        </p:txBody>
      </p:sp>
      <p:pic>
        <p:nvPicPr>
          <p:cNvPr id="178" name="Google Shape;178;p32"/>
          <p:cNvPicPr preferRelativeResize="0"/>
          <p:nvPr/>
        </p:nvPicPr>
        <p:blipFill rotWithShape="1">
          <a:blip r:embed="rId3">
            <a:alphaModFix/>
          </a:blip>
          <a:srcRect b="0" l="0" r="0" t="0"/>
          <a:stretch/>
        </p:blipFill>
        <p:spPr>
          <a:xfrm>
            <a:off x="561293" y="2172044"/>
            <a:ext cx="8021413" cy="2477590"/>
          </a:xfrm>
          <a:prstGeom prst="rect">
            <a:avLst/>
          </a:prstGeom>
          <a:noFill/>
          <a:ln>
            <a:noFill/>
          </a:ln>
        </p:spPr>
      </p:pic>
      <p:sp>
        <p:nvSpPr>
          <p:cNvPr id="179" name="Google Shape;179;p32"/>
          <p:cNvSpPr txBox="1"/>
          <p:nvPr/>
        </p:nvSpPr>
        <p:spPr>
          <a:xfrm>
            <a:off x="6506074" y="6356351"/>
            <a:ext cx="20574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cap="none" strike="noStrike">
                <a:solidFill>
                  <a:srgbClr val="000000"/>
                </a:solidFill>
                <a:latin typeface="Calibri"/>
                <a:ea typeface="Calibri"/>
                <a:cs typeface="Calibri"/>
                <a:sym typeface="Calibri"/>
              </a:rPr>
              <a:t>‹#›</a:t>
            </a:fld>
            <a:endParaRPr b="0" i="0" sz="1200" u="none" cap="none" strike="noStrike">
              <a:solidFill>
                <a:srgbClr val="898989"/>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33"/>
          <p:cNvPicPr preferRelativeResize="0"/>
          <p:nvPr/>
        </p:nvPicPr>
        <p:blipFill>
          <a:blip r:embed="rId3">
            <a:alphaModFix/>
          </a:blip>
          <a:stretch>
            <a:fillRect/>
          </a:stretch>
        </p:blipFill>
        <p:spPr>
          <a:xfrm>
            <a:off x="1438300" y="1700175"/>
            <a:ext cx="6267399" cy="4054924"/>
          </a:xfrm>
          <a:prstGeom prst="rect">
            <a:avLst/>
          </a:prstGeom>
          <a:noFill/>
          <a:ln>
            <a:noFill/>
          </a:ln>
        </p:spPr>
      </p:pic>
      <p:sp>
        <p:nvSpPr>
          <p:cNvPr id="186" name="Google Shape;186;p33"/>
          <p:cNvSpPr txBox="1"/>
          <p:nvPr>
            <p:ph type="ctrTitle"/>
          </p:nvPr>
        </p:nvSpPr>
        <p:spPr>
          <a:xfrm>
            <a:off x="417950" y="1073475"/>
            <a:ext cx="4392000" cy="626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3000">
                <a:solidFill>
                  <a:schemeClr val="dk1"/>
                </a:solidFill>
                <a:latin typeface="Book Antiqua"/>
                <a:ea typeface="Book Antiqua"/>
                <a:cs typeface="Book Antiqua"/>
                <a:sym typeface="Book Antiqua"/>
              </a:rPr>
              <a:t>MSE</a:t>
            </a:r>
            <a:endParaRPr b="0" sz="1400">
              <a:solidFill>
                <a:srgbClr val="000000"/>
              </a:solidFill>
              <a:latin typeface="Arial"/>
              <a:ea typeface="Arial"/>
              <a:cs typeface="Arial"/>
              <a:sym typeface="Arial"/>
            </a:endParaRPr>
          </a:p>
          <a:p>
            <a:pPr indent="0" lvl="0" marL="0" rtl="0" algn="ctr">
              <a:lnSpc>
                <a:spcPct val="100000"/>
              </a:lnSpc>
              <a:spcBef>
                <a:spcPts val="0"/>
              </a:spcBef>
              <a:spcAft>
                <a:spcPts val="0"/>
              </a:spcAft>
              <a:buClr>
                <a:srgbClr val="822433"/>
              </a:buClr>
              <a:buSzPts val="2400"/>
              <a:buFont typeface="Calibri"/>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34"/>
          <p:cNvPicPr preferRelativeResize="0"/>
          <p:nvPr/>
        </p:nvPicPr>
        <p:blipFill>
          <a:blip r:embed="rId3">
            <a:alphaModFix/>
          </a:blip>
          <a:stretch>
            <a:fillRect/>
          </a:stretch>
        </p:blipFill>
        <p:spPr>
          <a:xfrm>
            <a:off x="1480625" y="1690625"/>
            <a:ext cx="6182775" cy="4157400"/>
          </a:xfrm>
          <a:prstGeom prst="rect">
            <a:avLst/>
          </a:prstGeom>
          <a:noFill/>
          <a:ln>
            <a:noFill/>
          </a:ln>
        </p:spPr>
      </p:pic>
      <p:sp>
        <p:nvSpPr>
          <p:cNvPr id="193" name="Google Shape;193;p34"/>
          <p:cNvSpPr txBox="1"/>
          <p:nvPr>
            <p:ph type="ctrTitle"/>
          </p:nvPr>
        </p:nvSpPr>
        <p:spPr>
          <a:xfrm>
            <a:off x="492475" y="1064000"/>
            <a:ext cx="3536100" cy="70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3000">
                <a:solidFill>
                  <a:schemeClr val="dk1"/>
                </a:solidFill>
                <a:latin typeface="Book Antiqua"/>
                <a:ea typeface="Book Antiqua"/>
                <a:cs typeface="Book Antiqua"/>
                <a:sym typeface="Book Antiqua"/>
              </a:rPr>
              <a:t>R2 score</a:t>
            </a:r>
            <a:endParaRPr b="0" sz="1400">
              <a:solidFill>
                <a:srgbClr val="000000"/>
              </a:solidFill>
              <a:latin typeface="Arial"/>
              <a:ea typeface="Arial"/>
              <a:cs typeface="Arial"/>
              <a:sym typeface="Arial"/>
            </a:endParaRPr>
          </a:p>
          <a:p>
            <a:pPr indent="0" lvl="0" marL="0" rtl="0" algn="ctr">
              <a:lnSpc>
                <a:spcPct val="100000"/>
              </a:lnSpc>
              <a:spcBef>
                <a:spcPts val="0"/>
              </a:spcBef>
              <a:spcAft>
                <a:spcPts val="0"/>
              </a:spcAft>
              <a:buClr>
                <a:srgbClr val="822433"/>
              </a:buClr>
              <a:buSzPts val="2400"/>
              <a:buFont typeface="Calibri"/>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ctrTitle"/>
          </p:nvPr>
        </p:nvSpPr>
        <p:spPr>
          <a:xfrm>
            <a:off x="587975" y="1078200"/>
            <a:ext cx="7772400" cy="467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822433"/>
              </a:buClr>
              <a:buSzPts val="2400"/>
              <a:buFont typeface="Calibri"/>
              <a:buNone/>
            </a:pPr>
            <a:r>
              <a:rPr lang="en-US" sz="3000">
                <a:latin typeface="Book Antiqua"/>
                <a:ea typeface="Book Antiqua"/>
                <a:cs typeface="Book Antiqua"/>
                <a:sym typeface="Book Antiqua"/>
              </a:rPr>
              <a:t>Dataset description</a:t>
            </a:r>
            <a:endParaRPr sz="3000">
              <a:latin typeface="Book Antiqua"/>
              <a:ea typeface="Book Antiqua"/>
              <a:cs typeface="Book Antiqua"/>
              <a:sym typeface="Book Antiqua"/>
            </a:endParaRPr>
          </a:p>
        </p:txBody>
      </p:sp>
      <p:sp>
        <p:nvSpPr>
          <p:cNvPr id="79" name="Google Shape;79;p17"/>
          <p:cNvSpPr txBox="1"/>
          <p:nvPr/>
        </p:nvSpPr>
        <p:spPr>
          <a:xfrm>
            <a:off x="587975" y="1741200"/>
            <a:ext cx="7814400" cy="460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900">
                <a:latin typeface="Book Antiqua"/>
                <a:ea typeface="Book Antiqua"/>
                <a:cs typeface="Book Antiqua"/>
                <a:sym typeface="Book Antiqua"/>
              </a:rPr>
              <a:t>The starting dataset was downloaded from kaggle. It represents the database of the football site "transfermarkt". It is made up of 8 .csv tables.</a:t>
            </a:r>
            <a:endParaRPr sz="1900">
              <a:latin typeface="Book Antiqua"/>
              <a:ea typeface="Book Antiqua"/>
              <a:cs typeface="Book Antiqua"/>
              <a:sym typeface="Book Antiqua"/>
            </a:endParaRPr>
          </a:p>
          <a:p>
            <a:pPr indent="-349250" lvl="0" marL="457200" rtl="0" algn="l">
              <a:spcBef>
                <a:spcPts val="0"/>
              </a:spcBef>
              <a:spcAft>
                <a:spcPts val="0"/>
              </a:spcAft>
              <a:buSzPts val="1900"/>
              <a:buFont typeface="Book Antiqua"/>
              <a:buChar char="●"/>
            </a:pPr>
            <a:r>
              <a:rPr b="1" lang="en-US" sz="1900">
                <a:latin typeface="Book Antiqua"/>
                <a:ea typeface="Book Antiqua"/>
                <a:cs typeface="Book Antiqua"/>
                <a:sym typeface="Book Antiqua"/>
              </a:rPr>
              <a:t>appearances.csv (</a:t>
            </a:r>
            <a:r>
              <a:rPr b="1" lang="en-US" sz="1200">
                <a:solidFill>
                  <a:srgbClr val="202124"/>
                </a:solidFill>
                <a:highlight>
                  <a:srgbClr val="FFFFFF"/>
                </a:highlight>
              </a:rPr>
              <a:t>1.170.381 rows</a:t>
            </a:r>
            <a:r>
              <a:rPr b="1" lang="en-US" sz="1900">
                <a:latin typeface="Book Antiqua"/>
                <a:ea typeface="Book Antiqua"/>
                <a:cs typeface="Book Antiqua"/>
                <a:sym typeface="Book Antiqua"/>
              </a:rPr>
              <a:t>)</a:t>
            </a:r>
            <a:r>
              <a:rPr lang="en-US" sz="1900">
                <a:latin typeface="Book Antiqua"/>
                <a:ea typeface="Book Antiqua"/>
                <a:cs typeface="Book Antiqua"/>
                <a:sym typeface="Book Antiqua"/>
              </a:rPr>
              <a:t>: all appearances for all players in clubs;</a:t>
            </a:r>
            <a:endParaRPr sz="1900">
              <a:latin typeface="Book Antiqua"/>
              <a:ea typeface="Book Antiqua"/>
              <a:cs typeface="Book Antiqua"/>
              <a:sym typeface="Book Antiqua"/>
            </a:endParaRPr>
          </a:p>
          <a:p>
            <a:pPr indent="-349250" lvl="0" marL="457200" rtl="0" algn="l">
              <a:spcBef>
                <a:spcPts val="0"/>
              </a:spcBef>
              <a:spcAft>
                <a:spcPts val="0"/>
              </a:spcAft>
              <a:buSzPts val="1900"/>
              <a:buFont typeface="Book Antiqua"/>
              <a:buChar char="●"/>
            </a:pPr>
            <a:r>
              <a:rPr b="1" lang="en-US" sz="1900">
                <a:latin typeface="Book Antiqua"/>
                <a:ea typeface="Book Antiqua"/>
                <a:cs typeface="Book Antiqua"/>
                <a:sym typeface="Book Antiqua"/>
              </a:rPr>
              <a:t>club_games.csv </a:t>
            </a:r>
            <a:r>
              <a:rPr b="1" lang="en-US" sz="1900">
                <a:latin typeface="Book Antiqua"/>
                <a:ea typeface="Book Antiqua"/>
                <a:cs typeface="Book Antiqua"/>
                <a:sym typeface="Book Antiqua"/>
              </a:rPr>
              <a:t>(</a:t>
            </a:r>
            <a:r>
              <a:rPr b="1" lang="en-US" sz="1200">
                <a:solidFill>
                  <a:srgbClr val="202124"/>
                </a:solidFill>
                <a:highlight>
                  <a:srgbClr val="FFFFFF"/>
                </a:highlight>
              </a:rPr>
              <a:t>123.097 rows</a:t>
            </a:r>
            <a:r>
              <a:rPr b="1" lang="en-US" sz="1900">
                <a:latin typeface="Book Antiqua"/>
                <a:ea typeface="Book Antiqua"/>
                <a:cs typeface="Book Antiqua"/>
                <a:sym typeface="Book Antiqua"/>
              </a:rPr>
              <a:t>)</a:t>
            </a:r>
            <a:r>
              <a:rPr lang="en-US" sz="1900">
                <a:latin typeface="Book Antiqua"/>
                <a:ea typeface="Book Antiqua"/>
                <a:cs typeface="Book Antiqua"/>
                <a:sym typeface="Book Antiqua"/>
              </a:rPr>
              <a:t>: all club games in the dataset</a:t>
            </a:r>
            <a:endParaRPr sz="1900">
              <a:latin typeface="Book Antiqua"/>
              <a:ea typeface="Book Antiqua"/>
              <a:cs typeface="Book Antiqua"/>
              <a:sym typeface="Book Antiqua"/>
            </a:endParaRPr>
          </a:p>
          <a:p>
            <a:pPr indent="-349250" lvl="0" marL="457200" rtl="0" algn="l">
              <a:spcBef>
                <a:spcPts val="0"/>
              </a:spcBef>
              <a:spcAft>
                <a:spcPts val="0"/>
              </a:spcAft>
              <a:buSzPts val="1900"/>
              <a:buFont typeface="Book Antiqua"/>
              <a:buChar char="●"/>
            </a:pPr>
            <a:r>
              <a:rPr b="1" lang="en-US" sz="1900">
                <a:latin typeface="Book Antiqua"/>
                <a:ea typeface="Book Antiqua"/>
                <a:cs typeface="Book Antiqua"/>
                <a:sym typeface="Book Antiqua"/>
              </a:rPr>
              <a:t>clubs.csv </a:t>
            </a:r>
            <a:r>
              <a:rPr b="1" lang="en-US" sz="1900">
                <a:latin typeface="Book Antiqua"/>
                <a:ea typeface="Book Antiqua"/>
                <a:cs typeface="Book Antiqua"/>
                <a:sym typeface="Book Antiqua"/>
              </a:rPr>
              <a:t>(</a:t>
            </a:r>
            <a:r>
              <a:rPr b="1" lang="en-US" sz="1200">
                <a:solidFill>
                  <a:srgbClr val="202124"/>
                </a:solidFill>
                <a:highlight>
                  <a:srgbClr val="FFFFFF"/>
                </a:highlight>
              </a:rPr>
              <a:t>412 rows</a:t>
            </a:r>
            <a:r>
              <a:rPr b="1" lang="en-US" sz="1900">
                <a:latin typeface="Book Antiqua"/>
                <a:ea typeface="Book Antiqua"/>
                <a:cs typeface="Book Antiqua"/>
                <a:sym typeface="Book Antiqua"/>
              </a:rPr>
              <a:t>)</a:t>
            </a:r>
            <a:r>
              <a:rPr lang="en-US" sz="1900">
                <a:latin typeface="Book Antiqua"/>
                <a:ea typeface="Book Antiqua"/>
                <a:cs typeface="Book Antiqua"/>
                <a:sym typeface="Book Antiqua"/>
              </a:rPr>
              <a:t>: all clubs in leagues (competitions)</a:t>
            </a:r>
            <a:endParaRPr sz="1900">
              <a:latin typeface="Book Antiqua"/>
              <a:ea typeface="Book Antiqua"/>
              <a:cs typeface="Book Antiqua"/>
              <a:sym typeface="Book Antiqua"/>
            </a:endParaRPr>
          </a:p>
          <a:p>
            <a:pPr indent="-349250" lvl="0" marL="457200" rtl="0" algn="l">
              <a:spcBef>
                <a:spcPts val="0"/>
              </a:spcBef>
              <a:spcAft>
                <a:spcPts val="0"/>
              </a:spcAft>
              <a:buSzPts val="1900"/>
              <a:buFont typeface="Book Antiqua"/>
              <a:buChar char="●"/>
            </a:pPr>
            <a:r>
              <a:rPr b="1" lang="en-US" sz="1900">
                <a:latin typeface="Book Antiqua"/>
                <a:ea typeface="Book Antiqua"/>
                <a:cs typeface="Book Antiqua"/>
                <a:sym typeface="Book Antiqua"/>
              </a:rPr>
              <a:t>competitions.csv </a:t>
            </a:r>
            <a:r>
              <a:rPr b="1" lang="en-US" sz="1900">
                <a:latin typeface="Book Antiqua"/>
                <a:ea typeface="Book Antiqua"/>
                <a:cs typeface="Book Antiqua"/>
                <a:sym typeface="Book Antiqua"/>
              </a:rPr>
              <a:t>(</a:t>
            </a:r>
            <a:r>
              <a:rPr b="1" lang="en-US" sz="1200">
                <a:solidFill>
                  <a:srgbClr val="202124"/>
                </a:solidFill>
                <a:highlight>
                  <a:srgbClr val="FFFFFF"/>
                </a:highlight>
              </a:rPr>
              <a:t>43 rows</a:t>
            </a:r>
            <a:r>
              <a:rPr b="1" lang="en-US" sz="1900">
                <a:latin typeface="Book Antiqua"/>
                <a:ea typeface="Book Antiqua"/>
                <a:cs typeface="Book Antiqua"/>
                <a:sym typeface="Book Antiqua"/>
              </a:rPr>
              <a:t>)</a:t>
            </a:r>
            <a:r>
              <a:rPr lang="en-US" sz="1900">
                <a:latin typeface="Book Antiqua"/>
                <a:ea typeface="Book Antiqua"/>
                <a:cs typeface="Book Antiqua"/>
                <a:sym typeface="Book Antiqua"/>
              </a:rPr>
              <a:t>: all competitions in the dataset (a game is played in a competitions;</a:t>
            </a:r>
            <a:endParaRPr sz="1900">
              <a:latin typeface="Book Antiqua"/>
              <a:ea typeface="Book Antiqua"/>
              <a:cs typeface="Book Antiqua"/>
              <a:sym typeface="Book Antiqua"/>
            </a:endParaRPr>
          </a:p>
          <a:p>
            <a:pPr indent="-349250" lvl="0" marL="457200" rtl="0" algn="l">
              <a:spcBef>
                <a:spcPts val="0"/>
              </a:spcBef>
              <a:spcAft>
                <a:spcPts val="0"/>
              </a:spcAft>
              <a:buSzPts val="1900"/>
              <a:buFont typeface="Book Antiqua"/>
              <a:buChar char="●"/>
            </a:pPr>
            <a:r>
              <a:rPr b="1" lang="en-US" sz="1900">
                <a:latin typeface="Book Antiqua"/>
                <a:ea typeface="Book Antiqua"/>
                <a:cs typeface="Book Antiqua"/>
                <a:sym typeface="Book Antiqua"/>
              </a:rPr>
              <a:t>game_events.csv </a:t>
            </a:r>
            <a:r>
              <a:rPr b="1" lang="en-US" sz="1900">
                <a:latin typeface="Book Antiqua"/>
                <a:ea typeface="Book Antiqua"/>
                <a:cs typeface="Book Antiqua"/>
                <a:sym typeface="Book Antiqua"/>
              </a:rPr>
              <a:t>(</a:t>
            </a:r>
            <a:r>
              <a:rPr b="1" lang="en-US" sz="1200">
                <a:solidFill>
                  <a:srgbClr val="202124"/>
                </a:solidFill>
                <a:highlight>
                  <a:srgbClr val="FFFFFF"/>
                </a:highlight>
              </a:rPr>
              <a:t>559.854 rows</a:t>
            </a:r>
            <a:r>
              <a:rPr b="1" lang="en-US" sz="1900">
                <a:latin typeface="Book Antiqua"/>
                <a:ea typeface="Book Antiqua"/>
                <a:cs typeface="Book Antiqua"/>
                <a:sym typeface="Book Antiqua"/>
              </a:rPr>
              <a:t>)</a:t>
            </a:r>
            <a:r>
              <a:rPr lang="en-US" sz="1900">
                <a:latin typeface="Book Antiqua"/>
                <a:ea typeface="Book Antiqua"/>
                <a:cs typeface="Book Antiqua"/>
                <a:sym typeface="Book Antiqua"/>
              </a:rPr>
              <a:t>: the events in a game;</a:t>
            </a:r>
            <a:endParaRPr sz="1900">
              <a:latin typeface="Book Antiqua"/>
              <a:ea typeface="Book Antiqua"/>
              <a:cs typeface="Book Antiqua"/>
              <a:sym typeface="Book Antiqua"/>
            </a:endParaRPr>
          </a:p>
          <a:p>
            <a:pPr indent="-349250" lvl="0" marL="457200" rtl="0" algn="l">
              <a:spcBef>
                <a:spcPts val="0"/>
              </a:spcBef>
              <a:spcAft>
                <a:spcPts val="0"/>
              </a:spcAft>
              <a:buSzPts val="1900"/>
              <a:buFont typeface="Book Antiqua"/>
              <a:buChar char="●"/>
            </a:pPr>
            <a:r>
              <a:rPr b="1" lang="en-US" sz="1900">
                <a:latin typeface="Book Antiqua"/>
                <a:ea typeface="Book Antiqua"/>
                <a:cs typeface="Book Antiqua"/>
                <a:sym typeface="Book Antiqua"/>
              </a:rPr>
              <a:t>games.csv </a:t>
            </a:r>
            <a:r>
              <a:rPr b="1" lang="en-US" sz="1900">
                <a:latin typeface="Book Antiqua"/>
                <a:ea typeface="Book Antiqua"/>
                <a:cs typeface="Book Antiqua"/>
                <a:sym typeface="Book Antiqua"/>
              </a:rPr>
              <a:t>(</a:t>
            </a:r>
            <a:r>
              <a:rPr b="1" lang="en-US" sz="1200">
                <a:solidFill>
                  <a:srgbClr val="202124"/>
                </a:solidFill>
                <a:highlight>
                  <a:srgbClr val="FFFFFF"/>
                </a:highlight>
              </a:rPr>
              <a:t>61.459 rows</a:t>
            </a:r>
            <a:r>
              <a:rPr b="1" lang="en-US" sz="1900">
                <a:latin typeface="Book Antiqua"/>
                <a:ea typeface="Book Antiqua"/>
                <a:cs typeface="Book Antiqua"/>
                <a:sym typeface="Book Antiqua"/>
              </a:rPr>
              <a:t>)</a:t>
            </a:r>
            <a:r>
              <a:rPr lang="en-US" sz="1900">
                <a:latin typeface="Book Antiqua"/>
                <a:ea typeface="Book Antiqua"/>
                <a:cs typeface="Book Antiqua"/>
                <a:sym typeface="Book Antiqua"/>
              </a:rPr>
              <a:t>: all games in the dataset</a:t>
            </a:r>
            <a:endParaRPr sz="1900">
              <a:latin typeface="Book Antiqua"/>
              <a:ea typeface="Book Antiqua"/>
              <a:cs typeface="Book Antiqua"/>
              <a:sym typeface="Book Antiqua"/>
            </a:endParaRPr>
          </a:p>
          <a:p>
            <a:pPr indent="-349250" lvl="0" marL="457200" rtl="0" algn="l">
              <a:spcBef>
                <a:spcPts val="0"/>
              </a:spcBef>
              <a:spcAft>
                <a:spcPts val="0"/>
              </a:spcAft>
              <a:buSzPts val="1900"/>
              <a:buFont typeface="Book Antiqua"/>
              <a:buChar char="●"/>
            </a:pPr>
            <a:r>
              <a:rPr b="1" lang="en-US" sz="1900">
                <a:latin typeface="Book Antiqua"/>
                <a:ea typeface="Book Antiqua"/>
                <a:cs typeface="Book Antiqua"/>
                <a:sym typeface="Book Antiqua"/>
              </a:rPr>
              <a:t>player_valuation.csv </a:t>
            </a:r>
            <a:r>
              <a:rPr b="1" lang="en-US" sz="1900">
                <a:latin typeface="Book Antiqua"/>
                <a:ea typeface="Book Antiqua"/>
                <a:cs typeface="Book Antiqua"/>
                <a:sym typeface="Book Antiqua"/>
              </a:rPr>
              <a:t>(</a:t>
            </a:r>
            <a:r>
              <a:rPr b="1" lang="en-US" sz="1200">
                <a:solidFill>
                  <a:srgbClr val="202124"/>
                </a:solidFill>
                <a:highlight>
                  <a:srgbClr val="FFFFFF"/>
                </a:highlight>
              </a:rPr>
              <a:t>421.565 rows</a:t>
            </a:r>
            <a:r>
              <a:rPr b="1" lang="en-US" sz="1900">
                <a:latin typeface="Book Antiqua"/>
                <a:ea typeface="Book Antiqua"/>
                <a:cs typeface="Book Antiqua"/>
                <a:sym typeface="Book Antiqua"/>
              </a:rPr>
              <a:t>)</a:t>
            </a:r>
            <a:r>
              <a:rPr lang="en-US" sz="1900">
                <a:latin typeface="Book Antiqua"/>
                <a:ea typeface="Book Antiqua"/>
                <a:cs typeface="Book Antiqua"/>
                <a:sym typeface="Book Antiqua"/>
              </a:rPr>
              <a:t>: evolution of market values of players;</a:t>
            </a:r>
            <a:endParaRPr sz="1900">
              <a:latin typeface="Book Antiqua"/>
              <a:ea typeface="Book Antiqua"/>
              <a:cs typeface="Book Antiqua"/>
              <a:sym typeface="Book Antiqua"/>
            </a:endParaRPr>
          </a:p>
          <a:p>
            <a:pPr indent="-349250" lvl="0" marL="457200" rtl="0" algn="l">
              <a:spcBef>
                <a:spcPts val="0"/>
              </a:spcBef>
              <a:spcAft>
                <a:spcPts val="0"/>
              </a:spcAft>
              <a:buSzPts val="1900"/>
              <a:buFont typeface="Book Antiqua"/>
              <a:buChar char="●"/>
            </a:pPr>
            <a:r>
              <a:rPr b="1" lang="en-US" sz="1900">
                <a:latin typeface="Book Antiqua"/>
                <a:ea typeface="Book Antiqua"/>
                <a:cs typeface="Book Antiqua"/>
                <a:sym typeface="Book Antiqua"/>
              </a:rPr>
              <a:t>players.csv </a:t>
            </a:r>
            <a:r>
              <a:rPr b="1" lang="en-US" sz="1900">
                <a:latin typeface="Book Antiqua"/>
                <a:ea typeface="Book Antiqua"/>
                <a:cs typeface="Book Antiqua"/>
                <a:sym typeface="Book Antiqua"/>
              </a:rPr>
              <a:t>(</a:t>
            </a:r>
            <a:r>
              <a:rPr b="1" lang="en-US" sz="1200">
                <a:solidFill>
                  <a:srgbClr val="202124"/>
                </a:solidFill>
                <a:highlight>
                  <a:srgbClr val="FFFFFF"/>
                </a:highlight>
              </a:rPr>
              <a:t>21.097 rows</a:t>
            </a:r>
            <a:r>
              <a:rPr b="1" lang="en-US" sz="1900">
                <a:latin typeface="Book Antiqua"/>
                <a:ea typeface="Book Antiqua"/>
                <a:cs typeface="Book Antiqua"/>
                <a:sym typeface="Book Antiqua"/>
              </a:rPr>
              <a:t>)</a:t>
            </a:r>
            <a:r>
              <a:rPr lang="en-US" sz="1900">
                <a:latin typeface="Book Antiqua"/>
                <a:ea typeface="Book Antiqua"/>
                <a:cs typeface="Book Antiqua"/>
                <a:sym typeface="Book Antiqua"/>
              </a:rPr>
              <a:t>: all players in the dataset;</a:t>
            </a:r>
            <a:endParaRPr sz="1900">
              <a:latin typeface="Book Antiqua"/>
              <a:ea typeface="Book Antiqua"/>
              <a:cs typeface="Book Antiqua"/>
              <a:sym typeface="Book Antiqua"/>
            </a:endParaRPr>
          </a:p>
          <a:p>
            <a:pPr indent="0" lvl="0" marL="0" rtl="0" algn="l">
              <a:spcBef>
                <a:spcPts val="0"/>
              </a:spcBef>
              <a:spcAft>
                <a:spcPts val="0"/>
              </a:spcAft>
              <a:buNone/>
            </a:pPr>
            <a:r>
              <a:t/>
            </a:r>
            <a:endParaRPr sz="2100">
              <a:latin typeface="Book Antiqua"/>
              <a:ea typeface="Book Antiqua"/>
              <a:cs typeface="Book Antiqua"/>
              <a:sym typeface="Book Antiqu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5"/>
          <p:cNvSpPr txBox="1"/>
          <p:nvPr>
            <p:ph type="ctrTitle"/>
          </p:nvPr>
        </p:nvSpPr>
        <p:spPr>
          <a:xfrm>
            <a:off x="2376000" y="1102975"/>
            <a:ext cx="4392000" cy="6267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822433"/>
              </a:buClr>
              <a:buSzPts val="2400"/>
              <a:buFont typeface="Calibri"/>
              <a:buNone/>
            </a:pPr>
            <a:r>
              <a:rPr lang="en-US"/>
              <a:t>Results</a:t>
            </a:r>
            <a:endParaRPr/>
          </a:p>
        </p:txBody>
      </p:sp>
      <p:pic>
        <p:nvPicPr>
          <p:cNvPr id="199" name="Google Shape;199;p35"/>
          <p:cNvPicPr preferRelativeResize="0"/>
          <p:nvPr/>
        </p:nvPicPr>
        <p:blipFill>
          <a:blip r:embed="rId3">
            <a:alphaModFix/>
          </a:blip>
          <a:stretch>
            <a:fillRect/>
          </a:stretch>
        </p:blipFill>
        <p:spPr>
          <a:xfrm>
            <a:off x="1029953" y="948100"/>
            <a:ext cx="6943375" cy="4961800"/>
          </a:xfrm>
          <a:prstGeom prst="rect">
            <a:avLst/>
          </a:prstGeom>
          <a:noFill/>
          <a:ln>
            <a:noFill/>
          </a:ln>
        </p:spPr>
      </p:pic>
      <p:sp>
        <p:nvSpPr>
          <p:cNvPr id="200" name="Google Shape;200;p35"/>
          <p:cNvSpPr txBox="1"/>
          <p:nvPr>
            <p:ph type="ctrTitle"/>
          </p:nvPr>
        </p:nvSpPr>
        <p:spPr>
          <a:xfrm>
            <a:off x="712150" y="1219975"/>
            <a:ext cx="3536100" cy="626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822433"/>
              </a:buClr>
              <a:buSzPts val="2400"/>
              <a:buFont typeface="Calibri"/>
              <a:buNone/>
            </a:pPr>
            <a:r>
              <a:rPr lang="en-US" sz="3000">
                <a:solidFill>
                  <a:schemeClr val="dk1"/>
                </a:solidFill>
                <a:latin typeface="Book Antiqua"/>
                <a:ea typeface="Book Antiqua"/>
                <a:cs typeface="Book Antiqua"/>
                <a:sym typeface="Book Antiqua"/>
              </a:rPr>
              <a:t>Results overview</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6"/>
          <p:cNvSpPr txBox="1"/>
          <p:nvPr/>
        </p:nvSpPr>
        <p:spPr>
          <a:xfrm>
            <a:off x="477300" y="908100"/>
            <a:ext cx="81894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3000">
                <a:solidFill>
                  <a:schemeClr val="dk1"/>
                </a:solidFill>
                <a:latin typeface="Book Antiqua"/>
                <a:ea typeface="Book Antiqua"/>
                <a:cs typeface="Book Antiqua"/>
                <a:sym typeface="Book Antiqua"/>
              </a:rPr>
              <a:t>Why do tree-based models outperform deep learning and machine learning?</a:t>
            </a:r>
            <a:endParaRPr/>
          </a:p>
        </p:txBody>
      </p:sp>
      <p:sp>
        <p:nvSpPr>
          <p:cNvPr id="207" name="Google Shape;207;p36"/>
          <p:cNvSpPr txBox="1"/>
          <p:nvPr/>
        </p:nvSpPr>
        <p:spPr>
          <a:xfrm>
            <a:off x="174750" y="1996525"/>
            <a:ext cx="8120400" cy="3109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AutoNum type="arabicPeriod"/>
            </a:pPr>
            <a:r>
              <a:rPr lang="en-US" sz="1900">
                <a:latin typeface="Book Antiqua"/>
                <a:ea typeface="Book Antiqua"/>
                <a:cs typeface="Book Antiqua"/>
                <a:sym typeface="Book Antiqua"/>
              </a:rPr>
              <a:t>Tree-based models can </a:t>
            </a:r>
            <a:r>
              <a:rPr lang="en-US" sz="1900">
                <a:solidFill>
                  <a:srgbClr val="FF0000"/>
                </a:solidFill>
                <a:latin typeface="Book Antiqua"/>
                <a:ea typeface="Book Antiqua"/>
                <a:cs typeface="Book Antiqua"/>
                <a:sym typeface="Book Antiqua"/>
              </a:rPr>
              <a:t>handle uninformative features</a:t>
            </a:r>
            <a:r>
              <a:rPr lang="en-US" sz="1900">
                <a:latin typeface="Book Antiqua"/>
                <a:ea typeface="Book Antiqua"/>
                <a:cs typeface="Book Antiqua"/>
                <a:sym typeface="Book Antiqua"/>
              </a:rPr>
              <a:t> better than deep learning models,  because they can split on the most informative features and ignore the rest.</a:t>
            </a:r>
            <a:endParaRPr sz="1900">
              <a:latin typeface="Book Antiqua"/>
              <a:ea typeface="Book Antiqua"/>
              <a:cs typeface="Book Antiqua"/>
              <a:sym typeface="Book Antiqua"/>
            </a:endParaRPr>
          </a:p>
          <a:p>
            <a:pPr indent="0" lvl="0" marL="0" rtl="0" algn="l">
              <a:spcBef>
                <a:spcPts val="0"/>
              </a:spcBef>
              <a:spcAft>
                <a:spcPts val="0"/>
              </a:spcAft>
              <a:buNone/>
            </a:pPr>
            <a:r>
              <a:t/>
            </a:r>
            <a:endParaRPr sz="1900">
              <a:latin typeface="Book Antiqua"/>
              <a:ea typeface="Book Antiqua"/>
              <a:cs typeface="Book Antiqua"/>
              <a:sym typeface="Book Antiqua"/>
            </a:endParaRPr>
          </a:p>
          <a:p>
            <a:pPr indent="-304800" lvl="0" marL="457200" rtl="0" algn="l">
              <a:spcBef>
                <a:spcPts val="0"/>
              </a:spcBef>
              <a:spcAft>
                <a:spcPts val="0"/>
              </a:spcAft>
              <a:buClr>
                <a:srgbClr val="111111"/>
              </a:buClr>
              <a:buSzPts val="1200"/>
              <a:buFont typeface="Roboto"/>
              <a:buAutoNum type="arabicPeriod"/>
            </a:pPr>
            <a:r>
              <a:rPr lang="en-US" sz="1900">
                <a:latin typeface="Book Antiqua"/>
                <a:ea typeface="Book Antiqua"/>
                <a:cs typeface="Book Antiqua"/>
                <a:sym typeface="Book Antiqua"/>
              </a:rPr>
              <a:t>Tree-based models can </a:t>
            </a:r>
            <a:r>
              <a:rPr lang="en-US" sz="1900">
                <a:solidFill>
                  <a:srgbClr val="FF0000"/>
                </a:solidFill>
                <a:latin typeface="Book Antiqua"/>
                <a:ea typeface="Book Antiqua"/>
                <a:cs typeface="Book Antiqua"/>
                <a:sym typeface="Book Antiqua"/>
              </a:rPr>
              <a:t>preserve the distribution</a:t>
            </a:r>
            <a:r>
              <a:rPr lang="en-US" sz="1900">
                <a:latin typeface="Book Antiqua"/>
                <a:ea typeface="Book Antiqua"/>
                <a:cs typeface="Book Antiqua"/>
                <a:sym typeface="Book Antiqua"/>
              </a:rPr>
              <a:t> of the data better than deep learning models, because they do not apply nonlinear transformations that can distort the data distribution.</a:t>
            </a:r>
            <a:endParaRPr sz="1900">
              <a:latin typeface="Book Antiqua"/>
              <a:ea typeface="Book Antiqua"/>
              <a:cs typeface="Book Antiqua"/>
              <a:sym typeface="Book Antiqua"/>
            </a:endParaRPr>
          </a:p>
          <a:p>
            <a:pPr indent="0" lvl="0" marL="0" rtl="0" algn="l">
              <a:spcBef>
                <a:spcPts val="0"/>
              </a:spcBef>
              <a:spcAft>
                <a:spcPts val="0"/>
              </a:spcAft>
              <a:buNone/>
            </a:pPr>
            <a:r>
              <a:t/>
            </a:r>
            <a:endParaRPr sz="1900">
              <a:latin typeface="Book Antiqua"/>
              <a:ea typeface="Book Antiqua"/>
              <a:cs typeface="Book Antiqua"/>
              <a:sym typeface="Book Antiqua"/>
            </a:endParaRPr>
          </a:p>
          <a:p>
            <a:pPr indent="-304800" lvl="0" marL="457200" rtl="0" algn="l">
              <a:spcBef>
                <a:spcPts val="0"/>
              </a:spcBef>
              <a:spcAft>
                <a:spcPts val="0"/>
              </a:spcAft>
              <a:buClr>
                <a:srgbClr val="111111"/>
              </a:buClr>
              <a:buSzPts val="1200"/>
              <a:buFont typeface="Roboto"/>
              <a:buAutoNum type="arabicPeriod"/>
            </a:pPr>
            <a:r>
              <a:rPr lang="en-US" sz="1900">
                <a:latin typeface="Book Antiqua"/>
                <a:ea typeface="Book Antiqua"/>
                <a:cs typeface="Book Antiqua"/>
                <a:sym typeface="Book Antiqua"/>
              </a:rPr>
              <a:t>Tree-based models can </a:t>
            </a:r>
            <a:r>
              <a:rPr lang="en-US" sz="1900">
                <a:solidFill>
                  <a:srgbClr val="FF0000"/>
                </a:solidFill>
                <a:latin typeface="Book Antiqua"/>
                <a:ea typeface="Book Antiqua"/>
                <a:cs typeface="Book Antiqua"/>
                <a:sym typeface="Book Antiqua"/>
              </a:rPr>
              <a:t>learn irregular functions</a:t>
            </a:r>
            <a:r>
              <a:rPr lang="en-US" sz="1900">
                <a:latin typeface="Book Antiqua"/>
                <a:ea typeface="Book Antiqua"/>
                <a:cs typeface="Book Antiqua"/>
                <a:sym typeface="Book Antiqua"/>
              </a:rPr>
              <a:t> better than deep learning models.</a:t>
            </a:r>
            <a:endParaRPr sz="1200">
              <a:solidFill>
                <a:srgbClr val="111111"/>
              </a:solidFill>
              <a:latin typeface="Roboto"/>
              <a:ea typeface="Roboto"/>
              <a:cs typeface="Roboto"/>
              <a:sym typeface="Roboto"/>
            </a:endParaRPr>
          </a:p>
        </p:txBody>
      </p:sp>
      <p:pic>
        <p:nvPicPr>
          <p:cNvPr id="208" name="Google Shape;208;p36"/>
          <p:cNvPicPr preferRelativeResize="0"/>
          <p:nvPr/>
        </p:nvPicPr>
        <p:blipFill>
          <a:blip r:embed="rId3">
            <a:alphaModFix/>
          </a:blip>
          <a:stretch>
            <a:fillRect/>
          </a:stretch>
        </p:blipFill>
        <p:spPr>
          <a:xfrm>
            <a:off x="1331837" y="5311550"/>
            <a:ext cx="6480326" cy="7177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7"/>
          <p:cNvSpPr txBox="1"/>
          <p:nvPr>
            <p:ph type="ctrTitle"/>
          </p:nvPr>
        </p:nvSpPr>
        <p:spPr>
          <a:xfrm>
            <a:off x="587975" y="1078200"/>
            <a:ext cx="7772400" cy="467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822433"/>
              </a:buClr>
              <a:buSzPts val="2400"/>
              <a:buFont typeface="Calibri"/>
              <a:buNone/>
            </a:pPr>
            <a:r>
              <a:rPr lang="en-US" sz="3000">
                <a:latin typeface="Book Antiqua"/>
                <a:ea typeface="Book Antiqua"/>
                <a:cs typeface="Book Antiqua"/>
                <a:sym typeface="Book Antiqua"/>
              </a:rPr>
              <a:t>Task 2 description and pipeline</a:t>
            </a:r>
            <a:endParaRPr sz="3000">
              <a:latin typeface="Book Antiqua"/>
              <a:ea typeface="Book Antiqua"/>
              <a:cs typeface="Book Antiqua"/>
              <a:sym typeface="Book Antiqua"/>
            </a:endParaRPr>
          </a:p>
        </p:txBody>
      </p:sp>
      <p:sp>
        <p:nvSpPr>
          <p:cNvPr id="214" name="Google Shape;214;p37"/>
          <p:cNvSpPr txBox="1"/>
          <p:nvPr/>
        </p:nvSpPr>
        <p:spPr>
          <a:xfrm>
            <a:off x="414300" y="1869375"/>
            <a:ext cx="8315400" cy="398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900">
                <a:latin typeface="Book Antiqua"/>
                <a:ea typeface="Book Antiqua"/>
                <a:cs typeface="Book Antiqua"/>
                <a:sym typeface="Book Antiqua"/>
              </a:rPr>
              <a:t>The goal of task 2 is </a:t>
            </a:r>
            <a:r>
              <a:rPr b="1" lang="en-US" sz="1900">
                <a:latin typeface="Book Antiqua"/>
                <a:ea typeface="Book Antiqua"/>
                <a:cs typeface="Book Antiqua"/>
                <a:sym typeface="Book Antiqua"/>
              </a:rPr>
              <a:t>talent scouting</a:t>
            </a:r>
            <a:r>
              <a:rPr lang="en-US" sz="1900">
                <a:latin typeface="Book Antiqua"/>
                <a:ea typeface="Book Antiqua"/>
                <a:cs typeface="Book Antiqua"/>
                <a:sym typeface="Book Antiqua"/>
              </a:rPr>
              <a:t>. In particular, through the use of k-means, the algorithm takes as input a footballer aged over 25 and returns in output a set of footballers aged less or equal than 25 similar to the player given in input.</a:t>
            </a:r>
            <a:endParaRPr sz="1900">
              <a:latin typeface="Book Antiqua"/>
              <a:ea typeface="Book Antiqua"/>
              <a:cs typeface="Book Antiqua"/>
              <a:sym typeface="Book Antiqua"/>
            </a:endParaRPr>
          </a:p>
          <a:p>
            <a:pPr indent="0" lvl="0" marL="0" rtl="0" algn="l">
              <a:spcBef>
                <a:spcPts val="0"/>
              </a:spcBef>
              <a:spcAft>
                <a:spcPts val="0"/>
              </a:spcAft>
              <a:buNone/>
            </a:pPr>
            <a:r>
              <a:rPr lang="en-US" sz="1900">
                <a:latin typeface="Book Antiqua"/>
                <a:ea typeface="Book Antiqua"/>
                <a:cs typeface="Book Antiqua"/>
                <a:sym typeface="Book Antiqua"/>
              </a:rPr>
              <a:t>Here are the steps that will be performed:</a:t>
            </a:r>
            <a:endParaRPr sz="1900">
              <a:latin typeface="Book Antiqua"/>
              <a:ea typeface="Book Antiqua"/>
              <a:cs typeface="Book Antiqua"/>
              <a:sym typeface="Book Antiqua"/>
            </a:endParaRPr>
          </a:p>
          <a:p>
            <a:pPr indent="0" lvl="0" marL="0" rtl="0" algn="l">
              <a:spcBef>
                <a:spcPts val="0"/>
              </a:spcBef>
              <a:spcAft>
                <a:spcPts val="0"/>
              </a:spcAft>
              <a:buNone/>
            </a:pPr>
            <a:r>
              <a:t/>
            </a:r>
            <a:endParaRPr sz="1900">
              <a:latin typeface="Book Antiqua"/>
              <a:ea typeface="Book Antiqua"/>
              <a:cs typeface="Book Antiqua"/>
              <a:sym typeface="Book Antiqua"/>
            </a:endParaRPr>
          </a:p>
          <a:p>
            <a:pPr indent="-349250" lvl="0" marL="457200" rtl="0" algn="l">
              <a:spcBef>
                <a:spcPts val="0"/>
              </a:spcBef>
              <a:spcAft>
                <a:spcPts val="0"/>
              </a:spcAft>
              <a:buSzPts val="1900"/>
              <a:buFont typeface="Book Antiqua"/>
              <a:buChar char="●"/>
            </a:pPr>
            <a:r>
              <a:rPr lang="en-US" sz="1900">
                <a:latin typeface="Book Antiqua"/>
                <a:ea typeface="Book Antiqua"/>
                <a:cs typeface="Book Antiqua"/>
                <a:sym typeface="Book Antiqua"/>
              </a:rPr>
              <a:t>Union between final dataset obtained in the previous phase and fifa 23 </a:t>
            </a:r>
            <a:r>
              <a:rPr lang="en-US" sz="1900">
                <a:latin typeface="Book Antiqua"/>
                <a:ea typeface="Book Antiqua"/>
                <a:cs typeface="Book Antiqua"/>
                <a:sym typeface="Book Antiqua"/>
              </a:rPr>
              <a:t>dataset;</a:t>
            </a:r>
            <a:endParaRPr sz="1900">
              <a:latin typeface="Book Antiqua"/>
              <a:ea typeface="Book Antiqua"/>
              <a:cs typeface="Book Antiqua"/>
              <a:sym typeface="Book Antiqua"/>
            </a:endParaRPr>
          </a:p>
          <a:p>
            <a:pPr indent="-349250" lvl="0" marL="457200" rtl="0" algn="l">
              <a:spcBef>
                <a:spcPts val="0"/>
              </a:spcBef>
              <a:spcAft>
                <a:spcPts val="0"/>
              </a:spcAft>
              <a:buSzPts val="1900"/>
              <a:buFont typeface="Book Antiqua"/>
              <a:buChar char="●"/>
            </a:pPr>
            <a:r>
              <a:rPr lang="en-US" sz="1900">
                <a:latin typeface="Book Antiqua"/>
                <a:ea typeface="Book Antiqua"/>
                <a:cs typeface="Book Antiqua"/>
                <a:sym typeface="Book Antiqua"/>
              </a:rPr>
              <a:t>pre-processing and feature engineering;</a:t>
            </a:r>
            <a:endParaRPr sz="1900">
              <a:latin typeface="Book Antiqua"/>
              <a:ea typeface="Book Antiqua"/>
              <a:cs typeface="Book Antiqua"/>
              <a:sym typeface="Book Antiqua"/>
            </a:endParaRPr>
          </a:p>
          <a:p>
            <a:pPr indent="-349250" lvl="0" marL="457200" rtl="0" algn="l">
              <a:spcBef>
                <a:spcPts val="0"/>
              </a:spcBef>
              <a:spcAft>
                <a:spcPts val="0"/>
              </a:spcAft>
              <a:buSzPts val="1900"/>
              <a:buFont typeface="Book Antiqua"/>
              <a:buChar char="●"/>
            </a:pPr>
            <a:r>
              <a:rPr lang="en-US" sz="1900">
                <a:latin typeface="Book Antiqua"/>
                <a:ea typeface="Book Antiqua"/>
                <a:cs typeface="Book Antiqua"/>
                <a:sym typeface="Book Antiqua"/>
              </a:rPr>
              <a:t>principal component analysis application;</a:t>
            </a:r>
            <a:endParaRPr sz="1900">
              <a:latin typeface="Book Antiqua"/>
              <a:ea typeface="Book Antiqua"/>
              <a:cs typeface="Book Antiqua"/>
              <a:sym typeface="Book Antiqua"/>
            </a:endParaRPr>
          </a:p>
          <a:p>
            <a:pPr indent="-349250" lvl="0" marL="457200" rtl="0" algn="l">
              <a:spcBef>
                <a:spcPts val="0"/>
              </a:spcBef>
              <a:spcAft>
                <a:spcPts val="0"/>
              </a:spcAft>
              <a:buSzPts val="1900"/>
              <a:buFont typeface="Book Antiqua"/>
              <a:buChar char="●"/>
            </a:pPr>
            <a:r>
              <a:rPr lang="en-US" sz="1900">
                <a:latin typeface="Book Antiqua"/>
                <a:ea typeface="Book Antiqua"/>
                <a:cs typeface="Book Antiqua"/>
                <a:sym typeface="Book Antiqua"/>
              </a:rPr>
              <a:t>k-means applications;</a:t>
            </a:r>
            <a:endParaRPr sz="1900">
              <a:latin typeface="Book Antiqua"/>
              <a:ea typeface="Book Antiqua"/>
              <a:cs typeface="Book Antiqua"/>
              <a:sym typeface="Book Antiqua"/>
            </a:endParaRPr>
          </a:p>
          <a:p>
            <a:pPr indent="-349250" lvl="0" marL="457200" rtl="0" algn="l">
              <a:spcBef>
                <a:spcPts val="0"/>
              </a:spcBef>
              <a:spcAft>
                <a:spcPts val="0"/>
              </a:spcAft>
              <a:buSzPts val="1900"/>
              <a:buFont typeface="Book Antiqua"/>
              <a:buChar char="●"/>
            </a:pPr>
            <a:r>
              <a:rPr lang="en-US" sz="1900">
                <a:latin typeface="Book Antiqua"/>
                <a:ea typeface="Book Antiqua"/>
                <a:cs typeface="Book Antiqua"/>
                <a:sym typeface="Book Antiqua"/>
              </a:rPr>
              <a:t>scouting algorithm 1 application;</a:t>
            </a:r>
            <a:endParaRPr sz="1900">
              <a:latin typeface="Book Antiqua"/>
              <a:ea typeface="Book Antiqua"/>
              <a:cs typeface="Book Antiqua"/>
              <a:sym typeface="Book Antiqua"/>
            </a:endParaRPr>
          </a:p>
          <a:p>
            <a:pPr indent="-349250" lvl="0" marL="457200" rtl="0" algn="l">
              <a:spcBef>
                <a:spcPts val="0"/>
              </a:spcBef>
              <a:spcAft>
                <a:spcPts val="0"/>
              </a:spcAft>
              <a:buSzPts val="1900"/>
              <a:buFont typeface="Book Antiqua"/>
              <a:buChar char="●"/>
            </a:pPr>
            <a:r>
              <a:rPr lang="en-US" sz="1900">
                <a:latin typeface="Book Antiqua"/>
                <a:ea typeface="Book Antiqua"/>
                <a:cs typeface="Book Antiqua"/>
                <a:sym typeface="Book Antiqua"/>
              </a:rPr>
              <a:t>scouting algorithm 2 application.</a:t>
            </a:r>
            <a:endParaRPr sz="1900">
              <a:latin typeface="Book Antiqua"/>
              <a:ea typeface="Book Antiqua"/>
              <a:cs typeface="Book Antiqua"/>
              <a:sym typeface="Book Antiqu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8"/>
          <p:cNvSpPr txBox="1"/>
          <p:nvPr>
            <p:ph type="ctrTitle"/>
          </p:nvPr>
        </p:nvSpPr>
        <p:spPr>
          <a:xfrm>
            <a:off x="587975" y="1078200"/>
            <a:ext cx="7772400" cy="467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822433"/>
              </a:buClr>
              <a:buSzPts val="2400"/>
              <a:buFont typeface="Calibri"/>
              <a:buNone/>
            </a:pPr>
            <a:r>
              <a:rPr lang="en-US" sz="3000">
                <a:latin typeface="Book Antiqua"/>
                <a:ea typeface="Book Antiqua"/>
                <a:cs typeface="Book Antiqua"/>
                <a:sym typeface="Book Antiqua"/>
              </a:rPr>
              <a:t>Fifa dataset</a:t>
            </a:r>
            <a:endParaRPr sz="3000">
              <a:latin typeface="Book Antiqua"/>
              <a:ea typeface="Book Antiqua"/>
              <a:cs typeface="Book Antiqua"/>
              <a:sym typeface="Book Antiqua"/>
            </a:endParaRPr>
          </a:p>
        </p:txBody>
      </p:sp>
      <p:sp>
        <p:nvSpPr>
          <p:cNvPr id="220" name="Google Shape;220;p38"/>
          <p:cNvSpPr txBox="1"/>
          <p:nvPr/>
        </p:nvSpPr>
        <p:spPr>
          <a:xfrm>
            <a:off x="414300" y="1869375"/>
            <a:ext cx="8315400" cy="42792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SzPts val="1900"/>
              <a:buFont typeface="Book Antiqua"/>
              <a:buChar char="●"/>
            </a:pPr>
            <a:r>
              <a:rPr lang="en-US" sz="1900">
                <a:latin typeface="Book Antiqua"/>
                <a:ea typeface="Book Antiqua"/>
                <a:cs typeface="Book Antiqua"/>
                <a:sym typeface="Book Antiqua"/>
              </a:rPr>
              <a:t>The Fifa </a:t>
            </a:r>
            <a:r>
              <a:rPr lang="en-US" sz="1900">
                <a:latin typeface="Book Antiqua"/>
                <a:ea typeface="Book Antiqua"/>
                <a:cs typeface="Book Antiqua"/>
                <a:sym typeface="Book Antiqua"/>
              </a:rPr>
              <a:t>dataset</a:t>
            </a:r>
            <a:r>
              <a:rPr lang="en-US" sz="1900">
                <a:latin typeface="Book Antiqua"/>
                <a:ea typeface="Book Antiqua"/>
                <a:cs typeface="Book Antiqua"/>
                <a:sym typeface="Book Antiqua"/>
              </a:rPr>
              <a:t> was obtained from kaggle; (</a:t>
            </a:r>
            <a:r>
              <a:rPr lang="en-US" sz="1900" u="sng">
                <a:solidFill>
                  <a:schemeClr val="hlink"/>
                </a:solidFill>
                <a:latin typeface="Book Antiqua"/>
                <a:ea typeface="Book Antiqua"/>
                <a:cs typeface="Book Antiqua"/>
                <a:sym typeface="Book Antiqua"/>
                <a:hlinkClick r:id="rId3"/>
              </a:rPr>
              <a:t>link</a:t>
            </a:r>
            <a:r>
              <a:rPr lang="en-US" sz="1900">
                <a:latin typeface="Book Antiqua"/>
                <a:ea typeface="Book Antiqua"/>
                <a:cs typeface="Book Antiqua"/>
                <a:sym typeface="Book Antiqua"/>
              </a:rPr>
              <a:t>)</a:t>
            </a:r>
            <a:endParaRPr sz="1900">
              <a:latin typeface="Book Antiqua"/>
              <a:ea typeface="Book Antiqua"/>
              <a:cs typeface="Book Antiqua"/>
              <a:sym typeface="Book Antiqua"/>
            </a:endParaRPr>
          </a:p>
          <a:p>
            <a:pPr indent="0" lvl="0" marL="457200" rtl="0" algn="l">
              <a:spcBef>
                <a:spcPts val="0"/>
              </a:spcBef>
              <a:spcAft>
                <a:spcPts val="0"/>
              </a:spcAft>
              <a:buNone/>
            </a:pPr>
            <a:r>
              <a:t/>
            </a:r>
            <a:endParaRPr sz="1900">
              <a:latin typeface="Book Antiqua"/>
              <a:ea typeface="Book Antiqua"/>
              <a:cs typeface="Book Antiqua"/>
              <a:sym typeface="Book Antiqua"/>
            </a:endParaRPr>
          </a:p>
          <a:p>
            <a:pPr indent="-349250" lvl="0" marL="457200" rtl="0" algn="l">
              <a:spcBef>
                <a:spcPts val="0"/>
              </a:spcBef>
              <a:spcAft>
                <a:spcPts val="0"/>
              </a:spcAft>
              <a:buSzPts val="1900"/>
              <a:buFont typeface="Book Antiqua"/>
              <a:buChar char="●"/>
            </a:pPr>
            <a:r>
              <a:rPr lang="en-US" sz="1900">
                <a:latin typeface="Book Antiqua"/>
                <a:ea typeface="Book Antiqua"/>
                <a:cs typeface="Book Antiqua"/>
                <a:sym typeface="Book Antiqua"/>
              </a:rPr>
              <a:t>It</a:t>
            </a:r>
            <a:r>
              <a:rPr lang="en-US" sz="1900">
                <a:latin typeface="Book Antiqua"/>
                <a:ea typeface="Book Antiqua"/>
                <a:cs typeface="Book Antiqua"/>
                <a:sym typeface="Book Antiqua"/>
              </a:rPr>
              <a:t> is composed by a table .csv. It contains all the Fifa versions, and for each Fifa version contains all updates.</a:t>
            </a:r>
            <a:endParaRPr sz="1900">
              <a:latin typeface="Book Antiqua"/>
              <a:ea typeface="Book Antiqua"/>
              <a:cs typeface="Book Antiqua"/>
              <a:sym typeface="Book Antiqua"/>
            </a:endParaRPr>
          </a:p>
          <a:p>
            <a:pPr indent="0" lvl="0" marL="457200" rtl="0" algn="l">
              <a:spcBef>
                <a:spcPts val="0"/>
              </a:spcBef>
              <a:spcAft>
                <a:spcPts val="0"/>
              </a:spcAft>
              <a:buNone/>
            </a:pPr>
            <a:r>
              <a:t/>
            </a:r>
            <a:endParaRPr sz="1900">
              <a:latin typeface="Book Antiqua"/>
              <a:ea typeface="Book Antiqua"/>
              <a:cs typeface="Book Antiqua"/>
              <a:sym typeface="Book Antiqua"/>
            </a:endParaRPr>
          </a:p>
          <a:p>
            <a:pPr indent="-349250" lvl="0" marL="457200" rtl="0" algn="l">
              <a:spcBef>
                <a:spcPts val="0"/>
              </a:spcBef>
              <a:spcAft>
                <a:spcPts val="0"/>
              </a:spcAft>
              <a:buSzPts val="1900"/>
              <a:buFont typeface="Book Antiqua"/>
              <a:buChar char="●"/>
            </a:pPr>
            <a:r>
              <a:rPr lang="en-US" sz="1900">
                <a:latin typeface="Book Antiqua"/>
                <a:ea typeface="Book Antiqua"/>
                <a:cs typeface="Book Antiqua"/>
                <a:sym typeface="Book Antiqua"/>
              </a:rPr>
              <a:t>We have extracted only the instances related to version 23 and update 1.</a:t>
            </a:r>
            <a:endParaRPr sz="1900">
              <a:latin typeface="Book Antiqua"/>
              <a:ea typeface="Book Antiqua"/>
              <a:cs typeface="Book Antiqua"/>
              <a:sym typeface="Book Antiqua"/>
            </a:endParaRPr>
          </a:p>
          <a:p>
            <a:pPr indent="0" lvl="0" marL="457200" rtl="0" algn="l">
              <a:spcBef>
                <a:spcPts val="0"/>
              </a:spcBef>
              <a:spcAft>
                <a:spcPts val="0"/>
              </a:spcAft>
              <a:buNone/>
            </a:pPr>
            <a:r>
              <a:t/>
            </a:r>
            <a:endParaRPr sz="1900">
              <a:latin typeface="Book Antiqua"/>
              <a:ea typeface="Book Antiqua"/>
              <a:cs typeface="Book Antiqua"/>
              <a:sym typeface="Book Antiqua"/>
            </a:endParaRPr>
          </a:p>
          <a:p>
            <a:pPr indent="-349250" lvl="0" marL="457200" rtl="0" algn="l">
              <a:spcBef>
                <a:spcPts val="0"/>
              </a:spcBef>
              <a:spcAft>
                <a:spcPts val="0"/>
              </a:spcAft>
              <a:buSzPts val="1900"/>
              <a:buFont typeface="Book Antiqua"/>
              <a:buChar char="●"/>
            </a:pPr>
            <a:r>
              <a:rPr lang="en-US" sz="1900">
                <a:latin typeface="Book Antiqua"/>
                <a:ea typeface="Book Antiqua"/>
                <a:cs typeface="Book Antiqua"/>
                <a:sym typeface="Book Antiqua"/>
              </a:rPr>
              <a:t>The feature of the table represents:</a:t>
            </a:r>
            <a:endParaRPr sz="1900">
              <a:latin typeface="Book Antiqua"/>
              <a:ea typeface="Book Antiqua"/>
              <a:cs typeface="Book Antiqua"/>
              <a:sym typeface="Book Antiqua"/>
            </a:endParaRPr>
          </a:p>
          <a:p>
            <a:pPr indent="0" lvl="0" marL="0" rtl="0" algn="l">
              <a:spcBef>
                <a:spcPts val="0"/>
              </a:spcBef>
              <a:spcAft>
                <a:spcPts val="0"/>
              </a:spcAft>
              <a:buNone/>
            </a:pPr>
            <a:r>
              <a:rPr lang="en-US" sz="1900">
                <a:latin typeface="Book Antiqua"/>
                <a:ea typeface="Book Antiqua"/>
                <a:cs typeface="Book Antiqua"/>
                <a:sym typeface="Book Antiqua"/>
              </a:rPr>
              <a:t>        - </a:t>
            </a:r>
            <a:r>
              <a:rPr b="1" lang="en-US" sz="1900">
                <a:latin typeface="Book Antiqua"/>
                <a:ea typeface="Book Antiqua"/>
                <a:cs typeface="Book Antiqua"/>
                <a:sym typeface="Book Antiqua"/>
              </a:rPr>
              <a:t>personal information</a:t>
            </a:r>
            <a:r>
              <a:rPr lang="en-US" sz="1900">
                <a:latin typeface="Book Antiqua"/>
                <a:ea typeface="Book Antiqua"/>
                <a:cs typeface="Book Antiqua"/>
                <a:sym typeface="Book Antiqua"/>
              </a:rPr>
              <a:t>;</a:t>
            </a:r>
            <a:endParaRPr sz="1900">
              <a:latin typeface="Book Antiqua"/>
              <a:ea typeface="Book Antiqua"/>
              <a:cs typeface="Book Antiqua"/>
              <a:sym typeface="Book Antiqua"/>
            </a:endParaRPr>
          </a:p>
          <a:p>
            <a:pPr indent="0" lvl="0" marL="0" rtl="0" algn="l">
              <a:spcBef>
                <a:spcPts val="0"/>
              </a:spcBef>
              <a:spcAft>
                <a:spcPts val="0"/>
              </a:spcAft>
              <a:buNone/>
            </a:pPr>
            <a:r>
              <a:rPr lang="en-US" sz="1900">
                <a:latin typeface="Book Antiqua"/>
                <a:ea typeface="Book Antiqua"/>
                <a:cs typeface="Book Antiqua"/>
                <a:sym typeface="Book Antiqua"/>
              </a:rPr>
              <a:t>        - </a:t>
            </a:r>
            <a:r>
              <a:rPr b="1" lang="en-US" sz="1900">
                <a:latin typeface="Book Antiqua"/>
                <a:ea typeface="Book Antiqua"/>
                <a:cs typeface="Book Antiqua"/>
                <a:sym typeface="Book Antiqua"/>
              </a:rPr>
              <a:t>physical information</a:t>
            </a:r>
            <a:r>
              <a:rPr lang="en-US" sz="1900">
                <a:latin typeface="Book Antiqua"/>
                <a:ea typeface="Book Antiqua"/>
                <a:cs typeface="Book Antiqua"/>
                <a:sym typeface="Book Antiqua"/>
              </a:rPr>
              <a:t>;</a:t>
            </a:r>
            <a:endParaRPr sz="1900">
              <a:latin typeface="Book Antiqua"/>
              <a:ea typeface="Book Antiqua"/>
              <a:cs typeface="Book Antiqua"/>
              <a:sym typeface="Book Antiqua"/>
            </a:endParaRPr>
          </a:p>
          <a:p>
            <a:pPr indent="0" lvl="0" marL="0" rtl="0" algn="l">
              <a:spcBef>
                <a:spcPts val="0"/>
              </a:spcBef>
              <a:spcAft>
                <a:spcPts val="0"/>
              </a:spcAft>
              <a:buNone/>
            </a:pPr>
            <a:r>
              <a:rPr lang="en-US" sz="1900">
                <a:latin typeface="Book Antiqua"/>
                <a:ea typeface="Book Antiqua"/>
                <a:cs typeface="Book Antiqua"/>
                <a:sym typeface="Book Antiqua"/>
              </a:rPr>
              <a:t>        - </a:t>
            </a:r>
            <a:r>
              <a:rPr b="1" lang="en-US" sz="1900">
                <a:latin typeface="Book Antiqua"/>
                <a:ea typeface="Book Antiqua"/>
                <a:cs typeface="Book Antiqua"/>
                <a:sym typeface="Book Antiqua"/>
              </a:rPr>
              <a:t>stats</a:t>
            </a:r>
            <a:r>
              <a:rPr lang="en-US" sz="1900">
                <a:latin typeface="Book Antiqua"/>
                <a:ea typeface="Book Antiqua"/>
                <a:cs typeface="Book Antiqua"/>
                <a:sym typeface="Book Antiqua"/>
              </a:rPr>
              <a:t> related to Fifa </a:t>
            </a:r>
            <a:r>
              <a:rPr b="1" lang="en-US" sz="1900">
                <a:latin typeface="Book Antiqua"/>
                <a:ea typeface="Book Antiqua"/>
                <a:cs typeface="Book Antiqua"/>
                <a:sym typeface="Book Antiqua"/>
              </a:rPr>
              <a:t>gameplay</a:t>
            </a:r>
            <a:r>
              <a:rPr lang="en-US" sz="1900">
                <a:latin typeface="Book Antiqua"/>
                <a:ea typeface="Book Antiqua"/>
                <a:cs typeface="Book Antiqua"/>
                <a:sym typeface="Book Antiqua"/>
              </a:rPr>
              <a:t> such as speed, dribbling, skill moves </a:t>
            </a:r>
            <a:endParaRPr sz="1900">
              <a:latin typeface="Book Antiqua"/>
              <a:ea typeface="Book Antiqua"/>
              <a:cs typeface="Book Antiqua"/>
              <a:sym typeface="Book Antiqua"/>
            </a:endParaRPr>
          </a:p>
          <a:p>
            <a:pPr indent="0" lvl="0" marL="0" rtl="0" algn="l">
              <a:spcBef>
                <a:spcPts val="0"/>
              </a:spcBef>
              <a:spcAft>
                <a:spcPts val="0"/>
              </a:spcAft>
              <a:buNone/>
            </a:pPr>
            <a:r>
              <a:rPr lang="en-US" sz="1900">
                <a:latin typeface="Book Antiqua"/>
                <a:ea typeface="Book Antiqua"/>
                <a:cs typeface="Book Antiqua"/>
                <a:sym typeface="Book Antiqua"/>
              </a:rPr>
              <a:t>          and many other.</a:t>
            </a:r>
            <a:endParaRPr sz="1900">
              <a:latin typeface="Book Antiqua"/>
              <a:ea typeface="Book Antiqua"/>
              <a:cs typeface="Book Antiqua"/>
              <a:sym typeface="Book Antiqua"/>
            </a:endParaRPr>
          </a:p>
          <a:p>
            <a:pPr indent="0" lvl="0" marL="0" rtl="0" algn="l">
              <a:spcBef>
                <a:spcPts val="0"/>
              </a:spcBef>
              <a:spcAft>
                <a:spcPts val="0"/>
              </a:spcAft>
              <a:buNone/>
            </a:pPr>
            <a:r>
              <a:rPr lang="en-US" sz="1900">
                <a:latin typeface="Book Antiqua"/>
                <a:ea typeface="Book Antiqua"/>
                <a:cs typeface="Book Antiqua"/>
                <a:sym typeface="Book Antiqua"/>
              </a:rPr>
              <a:t>        - the total number of </a:t>
            </a:r>
            <a:r>
              <a:rPr b="1" lang="en-US" sz="1900">
                <a:latin typeface="Book Antiqua"/>
                <a:ea typeface="Book Antiqua"/>
                <a:cs typeface="Book Antiqua"/>
                <a:sym typeface="Book Antiqua"/>
              </a:rPr>
              <a:t>features</a:t>
            </a:r>
            <a:r>
              <a:rPr lang="en-US" sz="1900">
                <a:latin typeface="Book Antiqua"/>
                <a:ea typeface="Book Antiqua"/>
                <a:cs typeface="Book Antiqua"/>
                <a:sym typeface="Book Antiqua"/>
              </a:rPr>
              <a:t> is 110.</a:t>
            </a:r>
            <a:endParaRPr sz="1900">
              <a:latin typeface="Book Antiqua"/>
              <a:ea typeface="Book Antiqua"/>
              <a:cs typeface="Book Antiqua"/>
              <a:sym typeface="Book Antiqu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9"/>
          <p:cNvSpPr txBox="1"/>
          <p:nvPr>
            <p:ph type="ctrTitle"/>
          </p:nvPr>
        </p:nvSpPr>
        <p:spPr>
          <a:xfrm>
            <a:off x="587975" y="1078200"/>
            <a:ext cx="7772400" cy="467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822433"/>
              </a:buClr>
              <a:buSzPts val="2400"/>
              <a:buFont typeface="Calibri"/>
              <a:buNone/>
            </a:pPr>
            <a:r>
              <a:rPr lang="en-US" sz="3000">
                <a:latin typeface="Book Antiqua"/>
                <a:ea typeface="Book Antiqua"/>
                <a:cs typeface="Book Antiqua"/>
                <a:sym typeface="Book Antiqua"/>
              </a:rPr>
              <a:t>Task 2 dataset</a:t>
            </a:r>
            <a:endParaRPr sz="3000">
              <a:latin typeface="Book Antiqua"/>
              <a:ea typeface="Book Antiqua"/>
              <a:cs typeface="Book Antiqua"/>
              <a:sym typeface="Book Antiqua"/>
            </a:endParaRPr>
          </a:p>
        </p:txBody>
      </p:sp>
      <p:graphicFrame>
        <p:nvGraphicFramePr>
          <p:cNvPr id="226" name="Google Shape;226;p39"/>
          <p:cNvGraphicFramePr/>
          <p:nvPr/>
        </p:nvGraphicFramePr>
        <p:xfrm>
          <a:off x="587975" y="1965700"/>
          <a:ext cx="3000000" cy="3000000"/>
        </p:xfrm>
        <a:graphic>
          <a:graphicData uri="http://schemas.openxmlformats.org/drawingml/2006/table">
            <a:tbl>
              <a:tblPr>
                <a:noFill/>
                <a:tableStyleId>{F542EB01-4ABB-45DF-8A5F-E97286B6DE63}</a:tableStyleId>
              </a:tblPr>
              <a:tblGrid>
                <a:gridCol w="2304475"/>
              </a:tblGrid>
              <a:tr h="1060150">
                <a:tc>
                  <a:txBody>
                    <a:bodyPr/>
                    <a:lstStyle/>
                    <a:p>
                      <a:pPr indent="0" lvl="0" marL="0" rtl="0" algn="ctr">
                        <a:spcBef>
                          <a:spcPts val="0"/>
                        </a:spcBef>
                        <a:spcAft>
                          <a:spcPts val="0"/>
                        </a:spcAft>
                        <a:buNone/>
                      </a:pPr>
                      <a:r>
                        <a:rPr b="1" lang="en-US"/>
                        <a:t>Transfermarkt dataset</a:t>
                      </a:r>
                      <a:br>
                        <a:rPr b="1" lang="en-US"/>
                      </a:br>
                      <a:br>
                        <a:rPr b="1" lang="en-US"/>
                      </a:br>
                      <a:r>
                        <a:rPr b="1" lang="en-US"/>
                        <a:t>(8 csv files)</a:t>
                      </a:r>
                      <a:endParaRPr b="1"/>
                    </a:p>
                  </a:txBody>
                  <a:tcPr marT="91425" marB="91425" marR="91425" marL="91425"/>
                </a:tc>
              </a:tr>
            </a:tbl>
          </a:graphicData>
        </a:graphic>
      </p:graphicFrame>
      <p:graphicFrame>
        <p:nvGraphicFramePr>
          <p:cNvPr id="227" name="Google Shape;227;p39"/>
          <p:cNvGraphicFramePr/>
          <p:nvPr/>
        </p:nvGraphicFramePr>
        <p:xfrm>
          <a:off x="3542475" y="1965700"/>
          <a:ext cx="3000000" cy="3000000"/>
        </p:xfrm>
        <a:graphic>
          <a:graphicData uri="http://schemas.openxmlformats.org/drawingml/2006/table">
            <a:tbl>
              <a:tblPr>
                <a:noFill/>
                <a:tableStyleId>{F542EB01-4ABB-45DF-8A5F-E97286B6DE63}</a:tableStyleId>
              </a:tblPr>
              <a:tblGrid>
                <a:gridCol w="2304475"/>
              </a:tblGrid>
              <a:tr h="1060150">
                <a:tc>
                  <a:txBody>
                    <a:bodyPr/>
                    <a:lstStyle/>
                    <a:p>
                      <a:pPr indent="0" lvl="0" marL="0" rtl="0" algn="ctr">
                        <a:spcBef>
                          <a:spcPts val="0"/>
                        </a:spcBef>
                        <a:spcAft>
                          <a:spcPts val="0"/>
                        </a:spcAft>
                        <a:buNone/>
                      </a:pPr>
                      <a:r>
                        <a:rPr b="1" lang="en-US"/>
                        <a:t>Dataset for task 1</a:t>
                      </a:r>
                      <a:endParaRPr b="1"/>
                    </a:p>
                  </a:txBody>
                  <a:tcPr marT="91425" marB="91425" marR="91425" marL="91425" anchor="ctr"/>
                </a:tc>
              </a:tr>
            </a:tbl>
          </a:graphicData>
        </a:graphic>
      </p:graphicFrame>
      <p:graphicFrame>
        <p:nvGraphicFramePr>
          <p:cNvPr id="228" name="Google Shape;228;p39"/>
          <p:cNvGraphicFramePr/>
          <p:nvPr/>
        </p:nvGraphicFramePr>
        <p:xfrm>
          <a:off x="6496975" y="3068375"/>
          <a:ext cx="3000000" cy="3000000"/>
        </p:xfrm>
        <a:graphic>
          <a:graphicData uri="http://schemas.openxmlformats.org/drawingml/2006/table">
            <a:tbl>
              <a:tblPr>
                <a:noFill/>
                <a:tableStyleId>{F542EB01-4ABB-45DF-8A5F-E97286B6DE63}</a:tableStyleId>
              </a:tblPr>
              <a:tblGrid>
                <a:gridCol w="2304475"/>
              </a:tblGrid>
              <a:tr h="1060150">
                <a:tc>
                  <a:txBody>
                    <a:bodyPr/>
                    <a:lstStyle/>
                    <a:p>
                      <a:pPr indent="0" lvl="0" marL="0" rtl="0" algn="ctr">
                        <a:spcBef>
                          <a:spcPts val="0"/>
                        </a:spcBef>
                        <a:spcAft>
                          <a:spcPts val="0"/>
                        </a:spcAft>
                        <a:buNone/>
                      </a:pPr>
                      <a:r>
                        <a:rPr b="1" lang="en-US"/>
                        <a:t>Dataset for task 2</a:t>
                      </a:r>
                      <a:endParaRPr b="1"/>
                    </a:p>
                  </a:txBody>
                  <a:tcPr marT="91425" marB="91425" marR="91425" marL="91425" anchor="ctr"/>
                </a:tc>
              </a:tr>
            </a:tbl>
          </a:graphicData>
        </a:graphic>
      </p:graphicFrame>
      <p:graphicFrame>
        <p:nvGraphicFramePr>
          <p:cNvPr id="229" name="Google Shape;229;p39"/>
          <p:cNvGraphicFramePr/>
          <p:nvPr/>
        </p:nvGraphicFramePr>
        <p:xfrm>
          <a:off x="587975" y="4085150"/>
          <a:ext cx="3000000" cy="3000000"/>
        </p:xfrm>
        <a:graphic>
          <a:graphicData uri="http://schemas.openxmlformats.org/drawingml/2006/table">
            <a:tbl>
              <a:tblPr>
                <a:noFill/>
                <a:tableStyleId>{F542EB01-4ABB-45DF-8A5F-E97286B6DE63}</a:tableStyleId>
              </a:tblPr>
              <a:tblGrid>
                <a:gridCol w="2304475"/>
              </a:tblGrid>
              <a:tr h="1060150">
                <a:tc>
                  <a:txBody>
                    <a:bodyPr/>
                    <a:lstStyle/>
                    <a:p>
                      <a:pPr indent="0" lvl="0" marL="0" rtl="0" algn="ctr">
                        <a:spcBef>
                          <a:spcPts val="0"/>
                        </a:spcBef>
                        <a:spcAft>
                          <a:spcPts val="0"/>
                        </a:spcAft>
                        <a:buNone/>
                      </a:pPr>
                      <a:r>
                        <a:rPr b="1" lang="en-US"/>
                        <a:t>Fifa dataset</a:t>
                      </a:r>
                      <a:endParaRPr b="1"/>
                    </a:p>
                    <a:p>
                      <a:pPr indent="0" lvl="0" marL="0" rtl="0" algn="ctr">
                        <a:spcBef>
                          <a:spcPts val="0"/>
                        </a:spcBef>
                        <a:spcAft>
                          <a:spcPts val="0"/>
                        </a:spcAft>
                        <a:buNone/>
                      </a:pPr>
                      <a:r>
                        <a:t/>
                      </a:r>
                      <a:endParaRPr b="1"/>
                    </a:p>
                    <a:p>
                      <a:pPr indent="0" lvl="0" marL="0" rtl="0" algn="ctr">
                        <a:spcBef>
                          <a:spcPts val="0"/>
                        </a:spcBef>
                        <a:spcAft>
                          <a:spcPts val="0"/>
                        </a:spcAft>
                        <a:buNone/>
                      </a:pPr>
                      <a:r>
                        <a:rPr b="1" lang="en-US"/>
                        <a:t>(1 csv files)</a:t>
                      </a:r>
                      <a:endParaRPr b="1"/>
                    </a:p>
                  </a:txBody>
                  <a:tcPr marT="91425" marB="91425" marR="91425" marL="91425"/>
                </a:tc>
              </a:tr>
            </a:tbl>
          </a:graphicData>
        </a:graphic>
      </p:graphicFrame>
      <p:graphicFrame>
        <p:nvGraphicFramePr>
          <p:cNvPr id="230" name="Google Shape;230;p39"/>
          <p:cNvGraphicFramePr/>
          <p:nvPr/>
        </p:nvGraphicFramePr>
        <p:xfrm>
          <a:off x="3542463" y="4085150"/>
          <a:ext cx="3000000" cy="3000000"/>
        </p:xfrm>
        <a:graphic>
          <a:graphicData uri="http://schemas.openxmlformats.org/drawingml/2006/table">
            <a:tbl>
              <a:tblPr>
                <a:noFill/>
                <a:tableStyleId>{F542EB01-4ABB-45DF-8A5F-E97286B6DE63}</a:tableStyleId>
              </a:tblPr>
              <a:tblGrid>
                <a:gridCol w="2304475"/>
              </a:tblGrid>
              <a:tr h="1060150">
                <a:tc>
                  <a:txBody>
                    <a:bodyPr/>
                    <a:lstStyle/>
                    <a:p>
                      <a:pPr indent="0" lvl="0" marL="0" rtl="0" algn="ctr">
                        <a:spcBef>
                          <a:spcPts val="0"/>
                        </a:spcBef>
                        <a:spcAft>
                          <a:spcPts val="0"/>
                        </a:spcAft>
                        <a:buNone/>
                      </a:pPr>
                      <a:r>
                        <a:rPr b="1" lang="en-US"/>
                        <a:t>Fifa 23 dataset</a:t>
                      </a:r>
                      <a:endParaRPr b="1"/>
                    </a:p>
                  </a:txBody>
                  <a:tcPr marT="91425" marB="91425" marR="91425" marL="91425" anchor="ctr"/>
                </a:tc>
              </a:tr>
            </a:tbl>
          </a:graphicData>
        </a:graphic>
      </p:graphicFrame>
      <p:sp>
        <p:nvSpPr>
          <p:cNvPr id="231" name="Google Shape;231;p39"/>
          <p:cNvSpPr/>
          <p:nvPr/>
        </p:nvSpPr>
        <p:spPr>
          <a:xfrm>
            <a:off x="2944575" y="2336650"/>
            <a:ext cx="548400" cy="408600"/>
          </a:xfrm>
          <a:prstGeom prst="rightArrow">
            <a:avLst>
              <a:gd fmla="val 50000" name="adj1"/>
              <a:gd fmla="val 50000" name="adj2"/>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9"/>
          <p:cNvSpPr/>
          <p:nvPr/>
        </p:nvSpPr>
        <p:spPr>
          <a:xfrm>
            <a:off x="2943263" y="4410925"/>
            <a:ext cx="548400" cy="408600"/>
          </a:xfrm>
          <a:prstGeom prst="rightArrow">
            <a:avLst>
              <a:gd fmla="val 50000" name="adj1"/>
              <a:gd fmla="val 50000" name="adj2"/>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9"/>
          <p:cNvSpPr/>
          <p:nvPr/>
        </p:nvSpPr>
        <p:spPr>
          <a:xfrm flipH="1" rot="10800000">
            <a:off x="5896450" y="2232250"/>
            <a:ext cx="1405800" cy="617400"/>
          </a:xfrm>
          <a:prstGeom prst="bentUpArrow">
            <a:avLst>
              <a:gd fmla="val 25000" name="adj1"/>
              <a:gd fmla="val 25000" name="adj2"/>
              <a:gd fmla="val 25000" name="adj3"/>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9"/>
          <p:cNvSpPr/>
          <p:nvPr/>
        </p:nvSpPr>
        <p:spPr>
          <a:xfrm>
            <a:off x="5897750" y="4265300"/>
            <a:ext cx="1405800" cy="617400"/>
          </a:xfrm>
          <a:prstGeom prst="bentUpArrow">
            <a:avLst>
              <a:gd fmla="val 25000" name="adj1"/>
              <a:gd fmla="val 25000" name="adj2"/>
              <a:gd fmla="val 25000" name="adj3"/>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0"/>
          <p:cNvSpPr txBox="1"/>
          <p:nvPr>
            <p:ph type="ctrTitle"/>
          </p:nvPr>
        </p:nvSpPr>
        <p:spPr>
          <a:xfrm>
            <a:off x="587975" y="1078200"/>
            <a:ext cx="7772400" cy="467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822433"/>
              </a:buClr>
              <a:buSzPts val="2400"/>
              <a:buFont typeface="Calibri"/>
              <a:buNone/>
            </a:pPr>
            <a:r>
              <a:rPr lang="en-US" sz="3000">
                <a:latin typeface="Book Antiqua"/>
                <a:ea typeface="Book Antiqua"/>
                <a:cs typeface="Book Antiqua"/>
                <a:sym typeface="Book Antiqua"/>
              </a:rPr>
              <a:t>Task 2 dataset</a:t>
            </a:r>
            <a:endParaRPr sz="3000">
              <a:latin typeface="Book Antiqua"/>
              <a:ea typeface="Book Antiqua"/>
              <a:cs typeface="Book Antiqua"/>
              <a:sym typeface="Book Antiqua"/>
            </a:endParaRPr>
          </a:p>
        </p:txBody>
      </p:sp>
      <p:sp>
        <p:nvSpPr>
          <p:cNvPr id="240" name="Google Shape;240;p40"/>
          <p:cNvSpPr txBox="1"/>
          <p:nvPr/>
        </p:nvSpPr>
        <p:spPr>
          <a:xfrm>
            <a:off x="414300" y="1869375"/>
            <a:ext cx="8315400" cy="223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900">
                <a:latin typeface="Book Antiqua"/>
                <a:ea typeface="Book Antiqua"/>
                <a:cs typeface="Book Antiqua"/>
                <a:sym typeface="Book Antiqua"/>
              </a:rPr>
              <a:t>The dataset used for task 2 was obtained by merging the previously obtained dataset and the Fifa 23 dataset.</a:t>
            </a:r>
            <a:endParaRPr sz="1900">
              <a:latin typeface="Book Antiqua"/>
              <a:ea typeface="Book Antiqua"/>
              <a:cs typeface="Book Antiqua"/>
              <a:sym typeface="Book Antiqua"/>
            </a:endParaRPr>
          </a:p>
          <a:p>
            <a:pPr indent="0" lvl="0" marL="0" rtl="0" algn="l">
              <a:spcBef>
                <a:spcPts val="0"/>
              </a:spcBef>
              <a:spcAft>
                <a:spcPts val="0"/>
              </a:spcAft>
              <a:buNone/>
            </a:pPr>
            <a:r>
              <a:t/>
            </a:r>
            <a:endParaRPr sz="1900">
              <a:latin typeface="Book Antiqua"/>
              <a:ea typeface="Book Antiqua"/>
              <a:cs typeface="Book Antiqua"/>
              <a:sym typeface="Book Antiqua"/>
            </a:endParaRPr>
          </a:p>
          <a:p>
            <a:pPr indent="0" lvl="0" marL="0" rtl="0" algn="l">
              <a:spcBef>
                <a:spcPts val="0"/>
              </a:spcBef>
              <a:spcAft>
                <a:spcPts val="0"/>
              </a:spcAft>
              <a:buNone/>
            </a:pPr>
            <a:r>
              <a:rPr lang="en-US" sz="1900">
                <a:latin typeface="Book Antiqua"/>
                <a:ea typeface="Book Antiqua"/>
                <a:cs typeface="Book Antiqua"/>
                <a:sym typeface="Book Antiqua"/>
              </a:rPr>
              <a:t>In the merging phase, the challenge was to understand how to merge the two datasets, in particular how to match fifa players with the other dataset.</a:t>
            </a:r>
            <a:endParaRPr sz="1900">
              <a:latin typeface="Book Antiqua"/>
              <a:ea typeface="Book Antiqua"/>
              <a:cs typeface="Book Antiqua"/>
              <a:sym typeface="Book Antiqua"/>
            </a:endParaRPr>
          </a:p>
          <a:p>
            <a:pPr indent="0" lvl="0" marL="0" rtl="0" algn="l">
              <a:spcBef>
                <a:spcPts val="0"/>
              </a:spcBef>
              <a:spcAft>
                <a:spcPts val="0"/>
              </a:spcAft>
              <a:buNone/>
            </a:pPr>
            <a:r>
              <a:t/>
            </a:r>
            <a:endParaRPr sz="1900">
              <a:latin typeface="Book Antiqua"/>
              <a:ea typeface="Book Antiqua"/>
              <a:cs typeface="Book Antiqua"/>
              <a:sym typeface="Book Antiqua"/>
            </a:endParaRPr>
          </a:p>
          <a:p>
            <a:pPr indent="0" lvl="0" marL="0" rtl="0" algn="l">
              <a:spcBef>
                <a:spcPts val="0"/>
              </a:spcBef>
              <a:spcAft>
                <a:spcPts val="0"/>
              </a:spcAft>
              <a:buNone/>
            </a:pPr>
            <a:r>
              <a:rPr lang="en-US" sz="1900">
                <a:latin typeface="Book Antiqua"/>
                <a:ea typeface="Book Antiqua"/>
                <a:cs typeface="Book Antiqua"/>
                <a:sym typeface="Book Antiqua"/>
              </a:rPr>
              <a:t>The choice fell on basing the union on the </a:t>
            </a:r>
            <a:r>
              <a:rPr b="1" lang="en-US" sz="1900">
                <a:latin typeface="Book Antiqua"/>
                <a:ea typeface="Book Antiqua"/>
                <a:cs typeface="Book Antiqua"/>
                <a:sym typeface="Book Antiqua"/>
              </a:rPr>
              <a:t>nationality - date of birth</a:t>
            </a:r>
            <a:r>
              <a:rPr lang="en-US" sz="1900">
                <a:latin typeface="Book Antiqua"/>
                <a:ea typeface="Book Antiqua"/>
                <a:cs typeface="Book Antiqua"/>
                <a:sym typeface="Book Antiqua"/>
              </a:rPr>
              <a:t> pair.</a:t>
            </a:r>
            <a:endParaRPr sz="1900">
              <a:latin typeface="Book Antiqua"/>
              <a:ea typeface="Book Antiqua"/>
              <a:cs typeface="Book Antiqua"/>
              <a:sym typeface="Book Antiqua"/>
            </a:endParaRPr>
          </a:p>
        </p:txBody>
      </p:sp>
      <p:graphicFrame>
        <p:nvGraphicFramePr>
          <p:cNvPr id="241" name="Google Shape;241;p40"/>
          <p:cNvGraphicFramePr/>
          <p:nvPr/>
        </p:nvGraphicFramePr>
        <p:xfrm>
          <a:off x="1181975" y="4153138"/>
          <a:ext cx="3000000" cy="3000000"/>
        </p:xfrm>
        <a:graphic>
          <a:graphicData uri="http://schemas.openxmlformats.org/drawingml/2006/table">
            <a:tbl>
              <a:tblPr>
                <a:noFill/>
                <a:tableStyleId>{F542EB01-4ABB-45DF-8A5F-E97286B6DE63}</a:tableStyleId>
              </a:tblPr>
              <a:tblGrid>
                <a:gridCol w="1123100"/>
                <a:gridCol w="1123100"/>
              </a:tblGrid>
              <a:tr h="396200">
                <a:tc gridSpan="2">
                  <a:txBody>
                    <a:bodyPr/>
                    <a:lstStyle/>
                    <a:p>
                      <a:pPr indent="0" lvl="0" marL="0" rtl="0" algn="ctr">
                        <a:spcBef>
                          <a:spcPts val="0"/>
                        </a:spcBef>
                        <a:spcAft>
                          <a:spcPts val="0"/>
                        </a:spcAft>
                        <a:buNone/>
                      </a:pPr>
                      <a:r>
                        <a:rPr lang="en-US"/>
                        <a:t>FIFA DATASET</a:t>
                      </a:r>
                      <a:endParaRPr/>
                    </a:p>
                  </a:txBody>
                  <a:tcPr marT="91425" marB="91425" marR="91425" marL="91425"/>
                </a:tc>
                <a:tc hMerge="1"/>
              </a:tr>
              <a:tr h="396200">
                <a:tc>
                  <a:txBody>
                    <a:bodyPr/>
                    <a:lstStyle/>
                    <a:p>
                      <a:pPr indent="0" lvl="0" marL="0" rtl="0" algn="l">
                        <a:spcBef>
                          <a:spcPts val="0"/>
                        </a:spcBef>
                        <a:spcAft>
                          <a:spcPts val="0"/>
                        </a:spcAft>
                        <a:buNone/>
                      </a:pPr>
                      <a:r>
                        <a:rPr lang="en-US"/>
                        <a:t>nationality</a:t>
                      </a:r>
                      <a:endParaRPr/>
                    </a:p>
                  </a:txBody>
                  <a:tcPr marT="91425" marB="91425" marR="91425" marL="91425"/>
                </a:tc>
                <a:tc>
                  <a:txBody>
                    <a:bodyPr/>
                    <a:lstStyle/>
                    <a:p>
                      <a:pPr indent="0" lvl="0" marL="0" rtl="0" algn="l">
                        <a:spcBef>
                          <a:spcPts val="0"/>
                        </a:spcBef>
                        <a:spcAft>
                          <a:spcPts val="0"/>
                        </a:spcAft>
                        <a:buNone/>
                      </a:pPr>
                      <a:r>
                        <a:rPr lang="en-US"/>
                        <a:t>date of birth</a:t>
                      </a:r>
                      <a:endParaRPr/>
                    </a:p>
                  </a:txBody>
                  <a:tcPr marT="91425" marB="91425" marR="91425" marL="91425"/>
                </a:tc>
              </a:tr>
            </a:tbl>
          </a:graphicData>
        </a:graphic>
      </p:graphicFrame>
      <p:sp>
        <p:nvSpPr>
          <p:cNvPr id="242" name="Google Shape;242;p40"/>
          <p:cNvSpPr/>
          <p:nvPr/>
        </p:nvSpPr>
        <p:spPr>
          <a:xfrm>
            <a:off x="3428175" y="4425150"/>
            <a:ext cx="1399800" cy="248400"/>
          </a:xfrm>
          <a:prstGeom prst="leftRightArrow">
            <a:avLst>
              <a:gd fmla="val 50000" name="adj1"/>
              <a:gd fmla="val 50000" name="adj2"/>
            </a:avLst>
          </a:prstGeom>
          <a:solidFill>
            <a:srgbClr val="000000"/>
          </a:solidFill>
          <a:ln cap="flat" cmpd="sng" w="9525">
            <a:solidFill>
              <a:srgbClr val="2021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243" name="Google Shape;243;p40"/>
          <p:cNvGraphicFramePr/>
          <p:nvPr/>
        </p:nvGraphicFramePr>
        <p:xfrm>
          <a:off x="4827975" y="4187388"/>
          <a:ext cx="3000000" cy="3000000"/>
        </p:xfrm>
        <a:graphic>
          <a:graphicData uri="http://schemas.openxmlformats.org/drawingml/2006/table">
            <a:tbl>
              <a:tblPr>
                <a:noFill/>
                <a:tableStyleId>{F542EB01-4ABB-45DF-8A5F-E97286B6DE63}</a:tableStyleId>
              </a:tblPr>
              <a:tblGrid>
                <a:gridCol w="1139675"/>
                <a:gridCol w="1139675"/>
              </a:tblGrid>
              <a:tr h="396200">
                <a:tc gridSpan="2">
                  <a:txBody>
                    <a:bodyPr/>
                    <a:lstStyle/>
                    <a:p>
                      <a:pPr indent="0" lvl="0" marL="0" rtl="0" algn="ctr">
                        <a:spcBef>
                          <a:spcPts val="0"/>
                        </a:spcBef>
                        <a:spcAft>
                          <a:spcPts val="0"/>
                        </a:spcAft>
                        <a:buNone/>
                      </a:pPr>
                      <a:r>
                        <a:rPr lang="en-US"/>
                        <a:t>DATASET</a:t>
                      </a:r>
                      <a:endParaRPr/>
                    </a:p>
                  </a:txBody>
                  <a:tcPr marT="91425" marB="91425" marR="91425" marL="91425"/>
                </a:tc>
                <a:tc hMerge="1"/>
              </a:tr>
              <a:tr h="396200">
                <a:tc>
                  <a:txBody>
                    <a:bodyPr/>
                    <a:lstStyle/>
                    <a:p>
                      <a:pPr indent="0" lvl="0" marL="0" rtl="0" algn="l">
                        <a:spcBef>
                          <a:spcPts val="0"/>
                        </a:spcBef>
                        <a:spcAft>
                          <a:spcPts val="0"/>
                        </a:spcAft>
                        <a:buNone/>
                      </a:pPr>
                      <a:r>
                        <a:rPr lang="en-US"/>
                        <a:t>nationality</a:t>
                      </a:r>
                      <a:endParaRPr/>
                    </a:p>
                  </a:txBody>
                  <a:tcPr marT="91425" marB="91425" marR="91425" marL="91425"/>
                </a:tc>
                <a:tc>
                  <a:txBody>
                    <a:bodyPr/>
                    <a:lstStyle/>
                    <a:p>
                      <a:pPr indent="0" lvl="0" marL="0" rtl="0" algn="l">
                        <a:spcBef>
                          <a:spcPts val="0"/>
                        </a:spcBef>
                        <a:spcAft>
                          <a:spcPts val="0"/>
                        </a:spcAft>
                        <a:buNone/>
                      </a:pPr>
                      <a:r>
                        <a:rPr lang="en-US"/>
                        <a:t>date of birth</a:t>
                      </a:r>
                      <a:endParaRPr/>
                    </a:p>
                  </a:txBody>
                  <a:tcPr marT="91425" marB="91425" marR="91425" marL="91425"/>
                </a:tc>
              </a:tr>
            </a:tbl>
          </a:graphicData>
        </a:graphic>
      </p:graphicFrame>
      <p:sp>
        <p:nvSpPr>
          <p:cNvPr id="244" name="Google Shape;244;p40"/>
          <p:cNvSpPr/>
          <p:nvPr/>
        </p:nvSpPr>
        <p:spPr>
          <a:xfrm>
            <a:off x="3960825" y="4378225"/>
            <a:ext cx="334500" cy="687600"/>
          </a:xfrm>
          <a:prstGeom prst="downArrow">
            <a:avLst>
              <a:gd fmla="val 50000" name="adj1"/>
              <a:gd fmla="val 50000" name="adj2"/>
            </a:avLst>
          </a:prstGeom>
          <a:solidFill>
            <a:srgbClr val="000000"/>
          </a:solidFill>
          <a:ln cap="flat" cmpd="sng" w="9525">
            <a:solidFill>
              <a:srgbClr val="30313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245" name="Google Shape;245;p40"/>
          <p:cNvGraphicFramePr/>
          <p:nvPr/>
        </p:nvGraphicFramePr>
        <p:xfrm>
          <a:off x="3117550" y="5065825"/>
          <a:ext cx="3000000" cy="3000000"/>
        </p:xfrm>
        <a:graphic>
          <a:graphicData uri="http://schemas.openxmlformats.org/drawingml/2006/table">
            <a:tbl>
              <a:tblPr>
                <a:noFill/>
                <a:tableStyleId>{F542EB01-4ABB-45DF-8A5F-E97286B6DE63}</a:tableStyleId>
              </a:tblPr>
              <a:tblGrid>
                <a:gridCol w="1123100"/>
                <a:gridCol w="1123100"/>
              </a:tblGrid>
              <a:tr h="387925">
                <a:tc gridSpan="2">
                  <a:txBody>
                    <a:bodyPr/>
                    <a:lstStyle/>
                    <a:p>
                      <a:pPr indent="0" lvl="0" marL="0" rtl="0" algn="ctr">
                        <a:spcBef>
                          <a:spcPts val="0"/>
                        </a:spcBef>
                        <a:spcAft>
                          <a:spcPts val="0"/>
                        </a:spcAft>
                        <a:buNone/>
                      </a:pPr>
                      <a:r>
                        <a:rPr lang="en-US"/>
                        <a:t>NEW DATASET</a:t>
                      </a:r>
                      <a:endParaRPr/>
                    </a:p>
                  </a:txBody>
                  <a:tcPr marT="91425" marB="91425" marR="91425" marL="91425"/>
                </a:tc>
                <a:tc hMerge="1"/>
              </a:tr>
              <a:tr h="396200">
                <a:tc>
                  <a:txBody>
                    <a:bodyPr/>
                    <a:lstStyle/>
                    <a:p>
                      <a:pPr indent="0" lvl="0" marL="0" rtl="0" algn="l">
                        <a:spcBef>
                          <a:spcPts val="0"/>
                        </a:spcBef>
                        <a:spcAft>
                          <a:spcPts val="0"/>
                        </a:spcAft>
                        <a:buNone/>
                      </a:pPr>
                      <a:r>
                        <a:rPr lang="en-US"/>
                        <a:t>nationality</a:t>
                      </a:r>
                      <a:endParaRPr/>
                    </a:p>
                  </a:txBody>
                  <a:tcPr marT="91425" marB="91425" marR="91425" marL="91425"/>
                </a:tc>
                <a:tc>
                  <a:txBody>
                    <a:bodyPr/>
                    <a:lstStyle/>
                    <a:p>
                      <a:pPr indent="0" lvl="0" marL="0" rtl="0" algn="l">
                        <a:spcBef>
                          <a:spcPts val="0"/>
                        </a:spcBef>
                        <a:spcAft>
                          <a:spcPts val="0"/>
                        </a:spcAft>
                        <a:buNone/>
                      </a:pPr>
                      <a:r>
                        <a:rPr lang="en-US"/>
                        <a:t>date of birth</a:t>
                      </a:r>
                      <a:endParaRPr/>
                    </a:p>
                  </a:txBody>
                  <a:tcPr marT="91425" marB="91425" marR="91425" marL="91425"/>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1"/>
          <p:cNvSpPr txBox="1"/>
          <p:nvPr>
            <p:ph type="ctrTitle"/>
          </p:nvPr>
        </p:nvSpPr>
        <p:spPr>
          <a:xfrm>
            <a:off x="587975" y="1078200"/>
            <a:ext cx="7772400" cy="467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822433"/>
              </a:buClr>
              <a:buSzPts val="2400"/>
              <a:buFont typeface="Calibri"/>
              <a:buNone/>
            </a:pPr>
            <a:r>
              <a:rPr lang="en-US" sz="3000">
                <a:latin typeface="Book Antiqua"/>
                <a:ea typeface="Book Antiqua"/>
                <a:cs typeface="Book Antiqua"/>
                <a:sym typeface="Book Antiqua"/>
              </a:rPr>
              <a:t>Task 2 dataset schema</a:t>
            </a:r>
            <a:endParaRPr sz="3000">
              <a:latin typeface="Book Antiqua"/>
              <a:ea typeface="Book Antiqua"/>
              <a:cs typeface="Book Antiqua"/>
              <a:sym typeface="Book Antiqua"/>
            </a:endParaRPr>
          </a:p>
        </p:txBody>
      </p:sp>
      <p:sp>
        <p:nvSpPr>
          <p:cNvPr id="251" name="Google Shape;251;p41"/>
          <p:cNvSpPr txBox="1"/>
          <p:nvPr/>
        </p:nvSpPr>
        <p:spPr>
          <a:xfrm>
            <a:off x="414300" y="1869375"/>
            <a:ext cx="8315400" cy="427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900">
                <a:latin typeface="Book Antiqua"/>
                <a:ea typeface="Book Antiqua"/>
                <a:cs typeface="Book Antiqua"/>
                <a:sym typeface="Book Antiqua"/>
              </a:rPr>
              <a:t>The dataset created for the task 2 contains one row for each </a:t>
            </a:r>
            <a:r>
              <a:rPr lang="en-US" sz="1900">
                <a:latin typeface="Book Antiqua"/>
                <a:ea typeface="Book Antiqua"/>
                <a:cs typeface="Book Antiqua"/>
                <a:sym typeface="Book Antiqua"/>
              </a:rPr>
              <a:t>player. This row is one with the date closest to 2022-06-15.</a:t>
            </a:r>
            <a:endParaRPr sz="1900">
              <a:latin typeface="Book Antiqua"/>
              <a:ea typeface="Book Antiqua"/>
              <a:cs typeface="Book Antiqua"/>
              <a:sym typeface="Book Antiqua"/>
            </a:endParaRPr>
          </a:p>
          <a:p>
            <a:pPr indent="0" lvl="0" marL="0" rtl="0" algn="l">
              <a:spcBef>
                <a:spcPts val="0"/>
              </a:spcBef>
              <a:spcAft>
                <a:spcPts val="0"/>
              </a:spcAft>
              <a:buNone/>
            </a:pPr>
            <a:r>
              <a:rPr lang="en-US" sz="1900">
                <a:latin typeface="Book Antiqua"/>
                <a:ea typeface="Book Antiqua"/>
                <a:cs typeface="Book Antiqua"/>
                <a:sym typeface="Book Antiqua"/>
              </a:rPr>
              <a:t>The dataset obtained after the removal of unnecessary features and the correction of null value and zero value has this schema:</a:t>
            </a:r>
            <a:endParaRPr sz="1900">
              <a:latin typeface="Book Antiqua"/>
              <a:ea typeface="Book Antiqua"/>
              <a:cs typeface="Book Antiqua"/>
              <a:sym typeface="Book Antiqua"/>
            </a:endParaRPr>
          </a:p>
          <a:p>
            <a:pPr indent="0" lvl="0" marL="0" rtl="0" algn="l">
              <a:spcBef>
                <a:spcPts val="0"/>
              </a:spcBef>
              <a:spcAft>
                <a:spcPts val="0"/>
              </a:spcAft>
              <a:buNone/>
            </a:pPr>
            <a:r>
              <a:t/>
            </a:r>
            <a:endParaRPr sz="1900">
              <a:latin typeface="Book Antiqua"/>
              <a:ea typeface="Book Antiqua"/>
              <a:cs typeface="Book Antiqua"/>
              <a:sym typeface="Book Antiqua"/>
            </a:endParaRPr>
          </a:p>
          <a:p>
            <a:pPr indent="-349250" lvl="0" marL="457200" rtl="0" algn="l">
              <a:spcBef>
                <a:spcPts val="0"/>
              </a:spcBef>
              <a:spcAft>
                <a:spcPts val="0"/>
              </a:spcAft>
              <a:buSzPts val="1900"/>
              <a:buFont typeface="Book Antiqua"/>
              <a:buChar char="●"/>
            </a:pPr>
            <a:r>
              <a:rPr b="1" lang="en-US" sz="1900">
                <a:latin typeface="Book Antiqua"/>
                <a:ea typeface="Book Antiqua"/>
                <a:cs typeface="Book Antiqua"/>
                <a:sym typeface="Book Antiqua"/>
              </a:rPr>
              <a:t>player_id: </a:t>
            </a:r>
            <a:r>
              <a:rPr lang="en-US" sz="1900">
                <a:latin typeface="Book Antiqua"/>
                <a:ea typeface="Book Antiqua"/>
                <a:cs typeface="Book Antiqua"/>
                <a:sym typeface="Book Antiqua"/>
              </a:rPr>
              <a:t>it identifies the player;</a:t>
            </a:r>
            <a:endParaRPr sz="1900">
              <a:latin typeface="Book Antiqua"/>
              <a:ea typeface="Book Antiqua"/>
              <a:cs typeface="Book Antiqua"/>
              <a:sym typeface="Book Antiqua"/>
            </a:endParaRPr>
          </a:p>
          <a:p>
            <a:pPr indent="0" lvl="0" marL="457200" rtl="0" algn="l">
              <a:spcBef>
                <a:spcPts val="0"/>
              </a:spcBef>
              <a:spcAft>
                <a:spcPts val="0"/>
              </a:spcAft>
              <a:buNone/>
            </a:pPr>
            <a:r>
              <a:t/>
            </a:r>
            <a:endParaRPr sz="1900">
              <a:latin typeface="Book Antiqua"/>
              <a:ea typeface="Book Antiqua"/>
              <a:cs typeface="Book Antiqua"/>
              <a:sym typeface="Book Antiqua"/>
            </a:endParaRPr>
          </a:p>
          <a:p>
            <a:pPr indent="-349250" lvl="0" marL="457200" rtl="0" algn="l">
              <a:spcBef>
                <a:spcPts val="0"/>
              </a:spcBef>
              <a:spcAft>
                <a:spcPts val="0"/>
              </a:spcAft>
              <a:buSzPts val="1900"/>
              <a:buFont typeface="Book Antiqua"/>
              <a:buChar char="●"/>
            </a:pPr>
            <a:r>
              <a:rPr b="1" lang="en-US" sz="1900">
                <a:latin typeface="Book Antiqua"/>
                <a:ea typeface="Book Antiqua"/>
                <a:cs typeface="Book Antiqua"/>
                <a:sym typeface="Book Antiqua"/>
              </a:rPr>
              <a:t>date_v:</a:t>
            </a:r>
            <a:r>
              <a:rPr lang="en-US" sz="1900">
                <a:latin typeface="Book Antiqua"/>
                <a:ea typeface="Book Antiqua"/>
                <a:cs typeface="Book Antiqua"/>
                <a:sym typeface="Book Antiqua"/>
              </a:rPr>
              <a:t> update date of the market value (closest to 2022-06-15);</a:t>
            </a:r>
            <a:endParaRPr sz="1900">
              <a:latin typeface="Book Antiqua"/>
              <a:ea typeface="Book Antiqua"/>
              <a:cs typeface="Book Antiqua"/>
              <a:sym typeface="Book Antiqua"/>
            </a:endParaRPr>
          </a:p>
          <a:p>
            <a:pPr indent="0" lvl="0" marL="457200" rtl="0" algn="l">
              <a:spcBef>
                <a:spcPts val="0"/>
              </a:spcBef>
              <a:spcAft>
                <a:spcPts val="0"/>
              </a:spcAft>
              <a:buNone/>
            </a:pPr>
            <a:r>
              <a:t/>
            </a:r>
            <a:endParaRPr sz="1900">
              <a:latin typeface="Book Antiqua"/>
              <a:ea typeface="Book Antiqua"/>
              <a:cs typeface="Book Antiqua"/>
              <a:sym typeface="Book Antiqua"/>
            </a:endParaRPr>
          </a:p>
          <a:p>
            <a:pPr indent="-349250" lvl="0" marL="457200" rtl="0" algn="l">
              <a:spcBef>
                <a:spcPts val="0"/>
              </a:spcBef>
              <a:spcAft>
                <a:spcPts val="0"/>
              </a:spcAft>
              <a:buSzPts val="1900"/>
              <a:buFont typeface="Book Antiqua"/>
              <a:buChar char="●"/>
            </a:pPr>
            <a:r>
              <a:rPr b="1" lang="en-US" sz="1900">
                <a:latin typeface="Book Antiqua"/>
                <a:ea typeface="Book Antiqua"/>
                <a:cs typeface="Book Antiqua"/>
                <a:sym typeface="Book Antiqua"/>
              </a:rPr>
              <a:t>personal and physical information:</a:t>
            </a:r>
            <a:r>
              <a:rPr lang="en-US" sz="1900">
                <a:latin typeface="Book Antiqua"/>
                <a:ea typeface="Book Antiqua"/>
                <a:cs typeface="Book Antiqua"/>
                <a:sym typeface="Book Antiqua"/>
              </a:rPr>
              <a:t> such as age, height and others;</a:t>
            </a:r>
            <a:endParaRPr sz="1900">
              <a:latin typeface="Book Antiqua"/>
              <a:ea typeface="Book Antiqua"/>
              <a:cs typeface="Book Antiqua"/>
              <a:sym typeface="Book Antiqua"/>
            </a:endParaRPr>
          </a:p>
          <a:p>
            <a:pPr indent="0" lvl="0" marL="457200" rtl="0" algn="l">
              <a:spcBef>
                <a:spcPts val="0"/>
              </a:spcBef>
              <a:spcAft>
                <a:spcPts val="0"/>
              </a:spcAft>
              <a:buNone/>
            </a:pPr>
            <a:r>
              <a:t/>
            </a:r>
            <a:endParaRPr sz="1900">
              <a:latin typeface="Book Antiqua"/>
              <a:ea typeface="Book Antiqua"/>
              <a:cs typeface="Book Antiqua"/>
              <a:sym typeface="Book Antiqua"/>
            </a:endParaRPr>
          </a:p>
          <a:p>
            <a:pPr indent="-349250" lvl="0" marL="457200" rtl="0" algn="l">
              <a:spcBef>
                <a:spcPts val="0"/>
              </a:spcBef>
              <a:spcAft>
                <a:spcPts val="0"/>
              </a:spcAft>
              <a:buSzPts val="1900"/>
              <a:buFont typeface="Book Antiqua"/>
              <a:buChar char="●"/>
            </a:pPr>
            <a:r>
              <a:rPr b="1" lang="en-US" sz="1900">
                <a:latin typeface="Book Antiqua"/>
                <a:ea typeface="Book Antiqua"/>
                <a:cs typeface="Book Antiqua"/>
                <a:sym typeface="Book Antiqua"/>
              </a:rPr>
              <a:t>market_value:</a:t>
            </a:r>
            <a:r>
              <a:rPr lang="en-US" sz="1900">
                <a:latin typeface="Book Antiqua"/>
                <a:ea typeface="Book Antiqua"/>
                <a:cs typeface="Book Antiqua"/>
                <a:sym typeface="Book Antiqua"/>
              </a:rPr>
              <a:t> the market value associated with date_v;</a:t>
            </a:r>
            <a:endParaRPr sz="1900">
              <a:latin typeface="Book Antiqua"/>
              <a:ea typeface="Book Antiqua"/>
              <a:cs typeface="Book Antiqua"/>
              <a:sym typeface="Book Antiqua"/>
            </a:endParaRPr>
          </a:p>
          <a:p>
            <a:pPr indent="0" lvl="0" marL="457200" rtl="0" algn="l">
              <a:spcBef>
                <a:spcPts val="0"/>
              </a:spcBef>
              <a:spcAft>
                <a:spcPts val="0"/>
              </a:spcAft>
              <a:buNone/>
            </a:pPr>
            <a:r>
              <a:t/>
            </a:r>
            <a:endParaRPr sz="1900">
              <a:latin typeface="Book Antiqua"/>
              <a:ea typeface="Book Antiqua"/>
              <a:cs typeface="Book Antiqua"/>
              <a:sym typeface="Book Antiqua"/>
            </a:endParaRPr>
          </a:p>
          <a:p>
            <a:pPr indent="-349250" lvl="0" marL="457200" rtl="0" algn="l">
              <a:spcBef>
                <a:spcPts val="0"/>
              </a:spcBef>
              <a:spcAft>
                <a:spcPts val="0"/>
              </a:spcAft>
              <a:buSzPts val="1900"/>
              <a:buFont typeface="Book Antiqua"/>
              <a:buChar char="●"/>
            </a:pPr>
            <a:r>
              <a:rPr b="1" lang="en-US" sz="1900">
                <a:latin typeface="Book Antiqua"/>
                <a:ea typeface="Book Antiqua"/>
                <a:cs typeface="Book Antiqua"/>
                <a:sym typeface="Book Antiqua"/>
              </a:rPr>
              <a:t>features that represent the fifa stats.</a:t>
            </a:r>
            <a:endParaRPr b="1" sz="1900">
              <a:latin typeface="Book Antiqua"/>
              <a:ea typeface="Book Antiqua"/>
              <a:cs typeface="Book Antiqua"/>
              <a:sym typeface="Book Antiqu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2"/>
          <p:cNvSpPr txBox="1"/>
          <p:nvPr>
            <p:ph type="ctrTitle"/>
          </p:nvPr>
        </p:nvSpPr>
        <p:spPr>
          <a:xfrm>
            <a:off x="587975" y="1078200"/>
            <a:ext cx="7772400" cy="467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822433"/>
              </a:buClr>
              <a:buSzPts val="2400"/>
              <a:buFont typeface="Calibri"/>
              <a:buNone/>
            </a:pPr>
            <a:r>
              <a:rPr lang="en-US" sz="3000">
                <a:latin typeface="Book Antiqua"/>
                <a:ea typeface="Book Antiqua"/>
                <a:cs typeface="Book Antiqua"/>
                <a:sym typeface="Book Antiqua"/>
              </a:rPr>
              <a:t>Standardization and encoding</a:t>
            </a:r>
            <a:endParaRPr sz="3000">
              <a:latin typeface="Book Antiqua"/>
              <a:ea typeface="Book Antiqua"/>
              <a:cs typeface="Book Antiqua"/>
              <a:sym typeface="Book Antiqua"/>
            </a:endParaRPr>
          </a:p>
        </p:txBody>
      </p:sp>
      <p:sp>
        <p:nvSpPr>
          <p:cNvPr id="257" name="Google Shape;257;p42"/>
          <p:cNvSpPr txBox="1"/>
          <p:nvPr/>
        </p:nvSpPr>
        <p:spPr>
          <a:xfrm>
            <a:off x="414300" y="1869375"/>
            <a:ext cx="8315400" cy="223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900">
                <a:latin typeface="Book Antiqua"/>
                <a:ea typeface="Book Antiqua"/>
                <a:cs typeface="Book Antiqua"/>
                <a:sym typeface="Book Antiqua"/>
              </a:rPr>
              <a:t>Before applying pca and k-means it was necessary to apply feature </a:t>
            </a:r>
            <a:r>
              <a:rPr b="1" lang="en-US" sz="1900">
                <a:latin typeface="Book Antiqua"/>
                <a:ea typeface="Book Antiqua"/>
                <a:cs typeface="Book Antiqua"/>
                <a:sym typeface="Book Antiqua"/>
              </a:rPr>
              <a:t>standardization</a:t>
            </a:r>
            <a:r>
              <a:rPr lang="en-US" sz="1900">
                <a:latin typeface="Book Antiqua"/>
                <a:ea typeface="Book Antiqua"/>
                <a:cs typeface="Book Antiqua"/>
                <a:sym typeface="Book Antiqua"/>
              </a:rPr>
              <a:t> and categorical feature </a:t>
            </a:r>
            <a:r>
              <a:rPr b="1" lang="en-US" sz="1900">
                <a:latin typeface="Book Antiqua"/>
                <a:ea typeface="Book Antiqua"/>
                <a:cs typeface="Book Antiqua"/>
                <a:sym typeface="Book Antiqua"/>
              </a:rPr>
              <a:t>encoding</a:t>
            </a:r>
            <a:r>
              <a:rPr lang="en-US" sz="1900">
                <a:latin typeface="Book Antiqua"/>
                <a:ea typeface="Book Antiqua"/>
                <a:cs typeface="Book Antiqua"/>
                <a:sym typeface="Book Antiqua"/>
              </a:rPr>
              <a:t>.</a:t>
            </a:r>
            <a:endParaRPr sz="1900">
              <a:latin typeface="Book Antiqua"/>
              <a:ea typeface="Book Antiqua"/>
              <a:cs typeface="Book Antiqua"/>
              <a:sym typeface="Book Antiqua"/>
            </a:endParaRPr>
          </a:p>
          <a:p>
            <a:pPr indent="0" lvl="0" marL="0" rtl="0" algn="l">
              <a:spcBef>
                <a:spcPts val="0"/>
              </a:spcBef>
              <a:spcAft>
                <a:spcPts val="0"/>
              </a:spcAft>
              <a:buNone/>
            </a:pPr>
            <a:r>
              <a:t/>
            </a:r>
            <a:endParaRPr sz="1900">
              <a:latin typeface="Book Antiqua"/>
              <a:ea typeface="Book Antiqua"/>
              <a:cs typeface="Book Antiqua"/>
              <a:sym typeface="Book Antiqua"/>
            </a:endParaRPr>
          </a:p>
          <a:p>
            <a:pPr indent="0" lvl="0" marL="0" rtl="0" algn="l">
              <a:spcBef>
                <a:spcPts val="0"/>
              </a:spcBef>
              <a:spcAft>
                <a:spcPts val="0"/>
              </a:spcAft>
              <a:buNone/>
            </a:pPr>
            <a:r>
              <a:t/>
            </a:r>
            <a:endParaRPr sz="1900">
              <a:latin typeface="Book Antiqua"/>
              <a:ea typeface="Book Antiqua"/>
              <a:cs typeface="Book Antiqua"/>
              <a:sym typeface="Book Antiqua"/>
            </a:endParaRPr>
          </a:p>
          <a:p>
            <a:pPr indent="0" lvl="0" marL="0" rtl="0" algn="l">
              <a:spcBef>
                <a:spcPts val="0"/>
              </a:spcBef>
              <a:spcAft>
                <a:spcPts val="0"/>
              </a:spcAft>
              <a:buNone/>
            </a:pPr>
            <a:r>
              <a:rPr lang="en-US" sz="1900">
                <a:latin typeface="Book Antiqua"/>
                <a:ea typeface="Book Antiqua"/>
                <a:cs typeface="Book Antiqua"/>
                <a:sym typeface="Book Antiqua"/>
              </a:rPr>
              <a:t>Standardization formula                 stand_value = (value - mean)</a:t>
            </a:r>
            <a:r>
              <a:rPr lang="en-US" sz="1900">
                <a:latin typeface="Book Antiqua"/>
                <a:ea typeface="Book Antiqua"/>
                <a:cs typeface="Book Antiqua"/>
                <a:sym typeface="Book Antiqua"/>
              </a:rPr>
              <a:t> </a:t>
            </a:r>
            <a:r>
              <a:rPr lang="en-US" sz="1900">
                <a:latin typeface="Book Antiqua"/>
                <a:ea typeface="Book Antiqua"/>
                <a:cs typeface="Book Antiqua"/>
                <a:sym typeface="Book Antiqua"/>
              </a:rPr>
              <a:t>/</a:t>
            </a:r>
            <a:r>
              <a:rPr lang="en-US" sz="1900">
                <a:latin typeface="Book Antiqua"/>
                <a:ea typeface="Book Antiqua"/>
                <a:cs typeface="Book Antiqua"/>
                <a:sym typeface="Book Antiqua"/>
              </a:rPr>
              <a:t> </a:t>
            </a:r>
            <a:r>
              <a:rPr lang="en-US" sz="1900">
                <a:latin typeface="Book Antiqua"/>
                <a:ea typeface="Book Antiqua"/>
                <a:cs typeface="Book Antiqua"/>
                <a:sym typeface="Book Antiqua"/>
              </a:rPr>
              <a:t>std_dev</a:t>
            </a:r>
            <a:endParaRPr sz="1900">
              <a:latin typeface="Book Antiqua"/>
              <a:ea typeface="Book Antiqua"/>
              <a:cs typeface="Book Antiqua"/>
              <a:sym typeface="Book Antiqua"/>
            </a:endParaRPr>
          </a:p>
          <a:p>
            <a:pPr indent="0" lvl="0" marL="0" rtl="0" algn="l">
              <a:spcBef>
                <a:spcPts val="0"/>
              </a:spcBef>
              <a:spcAft>
                <a:spcPts val="0"/>
              </a:spcAft>
              <a:buNone/>
            </a:pPr>
            <a:r>
              <a:t/>
            </a:r>
            <a:endParaRPr sz="1900">
              <a:latin typeface="Book Antiqua"/>
              <a:ea typeface="Book Antiqua"/>
              <a:cs typeface="Book Antiqua"/>
              <a:sym typeface="Book Antiqua"/>
            </a:endParaRPr>
          </a:p>
          <a:p>
            <a:pPr indent="0" lvl="0" marL="0" rtl="0" algn="l">
              <a:spcBef>
                <a:spcPts val="0"/>
              </a:spcBef>
              <a:spcAft>
                <a:spcPts val="0"/>
              </a:spcAft>
              <a:buNone/>
            </a:pPr>
            <a:r>
              <a:rPr lang="en-US" sz="1900">
                <a:latin typeface="Book Antiqua"/>
                <a:ea typeface="Book Antiqua"/>
                <a:cs typeface="Book Antiqua"/>
                <a:sym typeface="Book Antiqua"/>
              </a:rPr>
              <a:t>Encoding approach                          one-hot encoding</a:t>
            </a:r>
            <a:endParaRPr sz="1900">
              <a:latin typeface="Book Antiqua"/>
              <a:ea typeface="Book Antiqua"/>
              <a:cs typeface="Book Antiqua"/>
              <a:sym typeface="Book Antiqua"/>
            </a:endParaRPr>
          </a:p>
        </p:txBody>
      </p:sp>
      <p:sp>
        <p:nvSpPr>
          <p:cNvPr id="258" name="Google Shape;258;p42"/>
          <p:cNvSpPr/>
          <p:nvPr/>
        </p:nvSpPr>
        <p:spPr>
          <a:xfrm>
            <a:off x="3248425" y="3162925"/>
            <a:ext cx="778800" cy="209100"/>
          </a:xfrm>
          <a:prstGeom prst="rightArrow">
            <a:avLst>
              <a:gd fmla="val 50000" name="adj1"/>
              <a:gd fmla="val 50000" name="adj2"/>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42"/>
          <p:cNvSpPr/>
          <p:nvPr/>
        </p:nvSpPr>
        <p:spPr>
          <a:xfrm>
            <a:off x="2679025" y="3771375"/>
            <a:ext cx="1348200" cy="209100"/>
          </a:xfrm>
          <a:prstGeom prst="rightArrow">
            <a:avLst>
              <a:gd fmla="val 50000" name="adj1"/>
              <a:gd fmla="val 50000" name="adj2"/>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3"/>
          <p:cNvSpPr txBox="1"/>
          <p:nvPr>
            <p:ph type="ctrTitle"/>
          </p:nvPr>
        </p:nvSpPr>
        <p:spPr>
          <a:xfrm>
            <a:off x="587975" y="1078200"/>
            <a:ext cx="7772400" cy="467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822433"/>
              </a:buClr>
              <a:buSzPts val="2400"/>
              <a:buFont typeface="Calibri"/>
              <a:buNone/>
            </a:pPr>
            <a:r>
              <a:rPr lang="en-US" sz="3000">
                <a:latin typeface="Book Antiqua"/>
                <a:ea typeface="Book Antiqua"/>
                <a:cs typeface="Book Antiqua"/>
                <a:sym typeface="Book Antiqua"/>
              </a:rPr>
              <a:t>Dataset splitting</a:t>
            </a:r>
            <a:endParaRPr sz="3000">
              <a:latin typeface="Book Antiqua"/>
              <a:ea typeface="Book Antiqua"/>
              <a:cs typeface="Book Antiqua"/>
              <a:sym typeface="Book Antiqua"/>
            </a:endParaRPr>
          </a:p>
        </p:txBody>
      </p:sp>
      <p:sp>
        <p:nvSpPr>
          <p:cNvPr id="265" name="Google Shape;265;p43"/>
          <p:cNvSpPr txBox="1"/>
          <p:nvPr/>
        </p:nvSpPr>
        <p:spPr>
          <a:xfrm>
            <a:off x="414300" y="1869375"/>
            <a:ext cx="83154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900">
                <a:latin typeface="Book Antiqua"/>
                <a:ea typeface="Book Antiqua"/>
                <a:cs typeface="Book Antiqua"/>
                <a:sym typeface="Book Antiqua"/>
              </a:rPr>
              <a:t>For our task, the dataset is split in two subdatasets</a:t>
            </a:r>
            <a:endParaRPr sz="1900">
              <a:latin typeface="Book Antiqua"/>
              <a:ea typeface="Book Antiqua"/>
              <a:cs typeface="Book Antiqua"/>
              <a:sym typeface="Book Antiqua"/>
            </a:endParaRPr>
          </a:p>
        </p:txBody>
      </p:sp>
      <p:sp>
        <p:nvSpPr>
          <p:cNvPr id="266" name="Google Shape;266;p43"/>
          <p:cNvSpPr/>
          <p:nvPr/>
        </p:nvSpPr>
        <p:spPr>
          <a:xfrm rot="1877777">
            <a:off x="2502909" y="2407965"/>
            <a:ext cx="531895" cy="921220"/>
          </a:xfrm>
          <a:prstGeom prst="downArrow">
            <a:avLst>
              <a:gd fmla="val 50000" name="adj1"/>
              <a:gd fmla="val 50000" name="adj2"/>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43"/>
          <p:cNvSpPr/>
          <p:nvPr/>
        </p:nvSpPr>
        <p:spPr>
          <a:xfrm rot="-2131134">
            <a:off x="6084308" y="2407946"/>
            <a:ext cx="531868" cy="921379"/>
          </a:xfrm>
          <a:prstGeom prst="downArrow">
            <a:avLst>
              <a:gd fmla="val 50000" name="adj1"/>
              <a:gd fmla="val 50000" name="adj2"/>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43"/>
          <p:cNvSpPr txBox="1"/>
          <p:nvPr/>
        </p:nvSpPr>
        <p:spPr>
          <a:xfrm>
            <a:off x="1339300" y="3343500"/>
            <a:ext cx="2023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latin typeface="Book Antiqua"/>
                <a:ea typeface="Book Antiqua"/>
                <a:cs typeface="Book Antiqua"/>
                <a:sym typeface="Book Antiqua"/>
              </a:rPr>
              <a:t>Dataset with players aged 25 or younger </a:t>
            </a:r>
            <a:endParaRPr sz="1500">
              <a:latin typeface="Book Antiqua"/>
              <a:ea typeface="Book Antiqua"/>
              <a:cs typeface="Book Antiqua"/>
              <a:sym typeface="Book Antiqua"/>
            </a:endParaRPr>
          </a:p>
        </p:txBody>
      </p:sp>
      <p:sp>
        <p:nvSpPr>
          <p:cNvPr id="269" name="Google Shape;269;p43"/>
          <p:cNvSpPr txBox="1"/>
          <p:nvPr/>
        </p:nvSpPr>
        <p:spPr>
          <a:xfrm>
            <a:off x="5866200" y="3343500"/>
            <a:ext cx="2023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Book Antiqua"/>
                <a:ea typeface="Book Antiqua"/>
                <a:cs typeface="Book Antiqua"/>
                <a:sym typeface="Book Antiqua"/>
              </a:rPr>
              <a:t>Dataset with players over the age of 25</a:t>
            </a:r>
            <a:endParaRPr/>
          </a:p>
        </p:txBody>
      </p:sp>
      <p:sp>
        <p:nvSpPr>
          <p:cNvPr id="270" name="Google Shape;270;p43"/>
          <p:cNvSpPr/>
          <p:nvPr/>
        </p:nvSpPr>
        <p:spPr>
          <a:xfrm>
            <a:off x="1922250" y="3959100"/>
            <a:ext cx="380100" cy="731400"/>
          </a:xfrm>
          <a:prstGeom prst="downArrow">
            <a:avLst>
              <a:gd fmla="val 50000" name="adj1"/>
              <a:gd fmla="val 50000" name="adj2"/>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43"/>
          <p:cNvSpPr/>
          <p:nvPr/>
        </p:nvSpPr>
        <p:spPr>
          <a:xfrm>
            <a:off x="6454200" y="3959100"/>
            <a:ext cx="380100" cy="731400"/>
          </a:xfrm>
          <a:prstGeom prst="downArrow">
            <a:avLst>
              <a:gd fmla="val 50000" name="adj1"/>
              <a:gd fmla="val 50000" name="adj2"/>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43"/>
          <p:cNvSpPr txBox="1"/>
          <p:nvPr/>
        </p:nvSpPr>
        <p:spPr>
          <a:xfrm>
            <a:off x="1700200" y="4787300"/>
            <a:ext cx="1301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Book Antiqua"/>
                <a:ea typeface="Book Antiqua"/>
                <a:cs typeface="Book Antiqua"/>
                <a:sym typeface="Book Antiqua"/>
              </a:rPr>
              <a:t>pca and k-means</a:t>
            </a:r>
            <a:endParaRPr>
              <a:latin typeface="Book Antiqua"/>
              <a:ea typeface="Book Antiqua"/>
              <a:cs typeface="Book Antiqua"/>
              <a:sym typeface="Book Antiqua"/>
            </a:endParaRPr>
          </a:p>
        </p:txBody>
      </p:sp>
      <p:sp>
        <p:nvSpPr>
          <p:cNvPr id="273" name="Google Shape;273;p43"/>
          <p:cNvSpPr txBox="1"/>
          <p:nvPr/>
        </p:nvSpPr>
        <p:spPr>
          <a:xfrm>
            <a:off x="6227100" y="4787300"/>
            <a:ext cx="1301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Book Antiqua"/>
                <a:ea typeface="Book Antiqua"/>
                <a:cs typeface="Book Antiqua"/>
                <a:sym typeface="Book Antiqua"/>
              </a:rPr>
              <a:t>pca and k-means</a:t>
            </a:r>
            <a:endParaRPr>
              <a:latin typeface="Book Antiqua"/>
              <a:ea typeface="Book Antiqua"/>
              <a:cs typeface="Book Antiqua"/>
              <a:sym typeface="Book Antiqu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4"/>
          <p:cNvSpPr txBox="1"/>
          <p:nvPr>
            <p:ph type="ctrTitle"/>
          </p:nvPr>
        </p:nvSpPr>
        <p:spPr>
          <a:xfrm>
            <a:off x="587975" y="1078200"/>
            <a:ext cx="7772400" cy="467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822433"/>
              </a:buClr>
              <a:buSzPts val="2400"/>
              <a:buFont typeface="Calibri"/>
              <a:buNone/>
            </a:pPr>
            <a:r>
              <a:rPr lang="en-US" sz="3000">
                <a:latin typeface="Book Antiqua"/>
                <a:ea typeface="Book Antiqua"/>
                <a:cs typeface="Book Antiqua"/>
                <a:sym typeface="Book Antiqua"/>
              </a:rPr>
              <a:t>PCA: principal component analysis</a:t>
            </a:r>
            <a:endParaRPr sz="3000">
              <a:latin typeface="Book Antiqua"/>
              <a:ea typeface="Book Antiqua"/>
              <a:cs typeface="Book Antiqua"/>
              <a:sym typeface="Book Antiqua"/>
            </a:endParaRPr>
          </a:p>
        </p:txBody>
      </p:sp>
      <p:sp>
        <p:nvSpPr>
          <p:cNvPr id="279" name="Google Shape;279;p44"/>
          <p:cNvSpPr txBox="1"/>
          <p:nvPr/>
        </p:nvSpPr>
        <p:spPr>
          <a:xfrm>
            <a:off x="414300" y="1869375"/>
            <a:ext cx="8315400" cy="28167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SzPts val="1900"/>
              <a:buFont typeface="Book Antiqua"/>
              <a:buChar char="●"/>
            </a:pPr>
            <a:r>
              <a:rPr lang="en-US" sz="1900">
                <a:latin typeface="Book Antiqua"/>
                <a:ea typeface="Book Antiqua"/>
                <a:cs typeface="Book Antiqua"/>
                <a:sym typeface="Book Antiqua"/>
              </a:rPr>
              <a:t>The </a:t>
            </a:r>
            <a:r>
              <a:rPr b="1" lang="en-US" sz="1900">
                <a:latin typeface="Book Antiqua"/>
                <a:ea typeface="Book Antiqua"/>
                <a:cs typeface="Book Antiqua"/>
                <a:sym typeface="Book Antiqua"/>
              </a:rPr>
              <a:t>PCA</a:t>
            </a:r>
            <a:r>
              <a:rPr lang="en-US" sz="1900">
                <a:latin typeface="Book Antiqua"/>
                <a:ea typeface="Book Antiqua"/>
                <a:cs typeface="Book Antiqua"/>
                <a:sym typeface="Book Antiqua"/>
              </a:rPr>
              <a:t> method is used to decrement the number of features;</a:t>
            </a:r>
            <a:endParaRPr sz="1900">
              <a:latin typeface="Book Antiqua"/>
              <a:ea typeface="Book Antiqua"/>
              <a:cs typeface="Book Antiqua"/>
              <a:sym typeface="Book Antiqua"/>
            </a:endParaRPr>
          </a:p>
          <a:p>
            <a:pPr indent="0" lvl="0" marL="457200" rtl="0" algn="l">
              <a:spcBef>
                <a:spcPts val="0"/>
              </a:spcBef>
              <a:spcAft>
                <a:spcPts val="0"/>
              </a:spcAft>
              <a:buNone/>
            </a:pPr>
            <a:r>
              <a:t/>
            </a:r>
            <a:endParaRPr sz="1900">
              <a:latin typeface="Book Antiqua"/>
              <a:ea typeface="Book Antiqua"/>
              <a:cs typeface="Book Antiqua"/>
              <a:sym typeface="Book Antiqua"/>
            </a:endParaRPr>
          </a:p>
          <a:p>
            <a:pPr indent="-349250" lvl="0" marL="457200" rtl="0" algn="l">
              <a:spcBef>
                <a:spcPts val="0"/>
              </a:spcBef>
              <a:spcAft>
                <a:spcPts val="0"/>
              </a:spcAft>
              <a:buSzPts val="1900"/>
              <a:buFont typeface="Book Antiqua"/>
              <a:buChar char="●"/>
            </a:pPr>
            <a:r>
              <a:rPr lang="en-US" sz="1900">
                <a:latin typeface="Book Antiqua"/>
                <a:ea typeface="Book Antiqua"/>
                <a:cs typeface="Book Antiqua"/>
                <a:sym typeface="Book Antiqua"/>
              </a:rPr>
              <a:t>The </a:t>
            </a:r>
            <a:r>
              <a:rPr b="1" lang="en-US" sz="1900">
                <a:latin typeface="Book Antiqua"/>
                <a:ea typeface="Book Antiqua"/>
                <a:cs typeface="Book Antiqua"/>
                <a:sym typeface="Book Antiqua"/>
              </a:rPr>
              <a:t>explained variance method</a:t>
            </a:r>
            <a:r>
              <a:rPr lang="en-US" sz="1900">
                <a:latin typeface="Book Antiqua"/>
                <a:ea typeface="Book Antiqua"/>
                <a:cs typeface="Book Antiqua"/>
                <a:sym typeface="Book Antiqua"/>
              </a:rPr>
              <a:t> is used to determine the number of components for PCA;</a:t>
            </a:r>
            <a:endParaRPr sz="1900">
              <a:latin typeface="Book Antiqua"/>
              <a:ea typeface="Book Antiqua"/>
              <a:cs typeface="Book Antiqua"/>
              <a:sym typeface="Book Antiqua"/>
            </a:endParaRPr>
          </a:p>
          <a:p>
            <a:pPr indent="0" lvl="0" marL="457200" rtl="0" algn="l">
              <a:spcBef>
                <a:spcPts val="0"/>
              </a:spcBef>
              <a:spcAft>
                <a:spcPts val="0"/>
              </a:spcAft>
              <a:buNone/>
            </a:pPr>
            <a:r>
              <a:t/>
            </a:r>
            <a:endParaRPr sz="1900">
              <a:latin typeface="Book Antiqua"/>
              <a:ea typeface="Book Antiqua"/>
              <a:cs typeface="Book Antiqua"/>
              <a:sym typeface="Book Antiqua"/>
            </a:endParaRPr>
          </a:p>
          <a:p>
            <a:pPr indent="-349250" lvl="0" marL="457200" rtl="0" algn="l">
              <a:spcBef>
                <a:spcPts val="0"/>
              </a:spcBef>
              <a:spcAft>
                <a:spcPts val="0"/>
              </a:spcAft>
              <a:buSzPts val="1900"/>
              <a:buFont typeface="Book Antiqua"/>
              <a:buChar char="●"/>
            </a:pPr>
            <a:r>
              <a:rPr lang="en-US" sz="1900">
                <a:latin typeface="Book Antiqua"/>
                <a:ea typeface="Book Antiqua"/>
                <a:cs typeface="Book Antiqua"/>
                <a:sym typeface="Book Antiqua"/>
              </a:rPr>
              <a:t>The </a:t>
            </a:r>
            <a:r>
              <a:rPr b="1" lang="en-US" sz="1900">
                <a:latin typeface="Book Antiqua"/>
                <a:ea typeface="Book Antiqua"/>
                <a:cs typeface="Book Antiqua"/>
                <a:sym typeface="Book Antiqua"/>
              </a:rPr>
              <a:t>explained </a:t>
            </a:r>
            <a:r>
              <a:rPr b="1" lang="en-US" sz="1900">
                <a:latin typeface="Book Antiqua"/>
                <a:ea typeface="Book Antiqua"/>
                <a:cs typeface="Book Antiqua"/>
                <a:sym typeface="Book Antiqua"/>
              </a:rPr>
              <a:t>variance method </a:t>
            </a:r>
            <a:r>
              <a:rPr lang="en-US" sz="1900">
                <a:latin typeface="Book Antiqua"/>
                <a:ea typeface="Book Antiqua"/>
                <a:cs typeface="Book Antiqua"/>
                <a:sym typeface="Book Antiqua"/>
              </a:rPr>
              <a:t>is used for each of the two datasets;</a:t>
            </a:r>
            <a:endParaRPr sz="1900">
              <a:latin typeface="Book Antiqua"/>
              <a:ea typeface="Book Antiqua"/>
              <a:cs typeface="Book Antiqua"/>
              <a:sym typeface="Book Antiqua"/>
            </a:endParaRPr>
          </a:p>
          <a:p>
            <a:pPr indent="0" lvl="0" marL="0" rtl="0" algn="l">
              <a:spcBef>
                <a:spcPts val="0"/>
              </a:spcBef>
              <a:spcAft>
                <a:spcPts val="0"/>
              </a:spcAft>
              <a:buNone/>
            </a:pPr>
            <a:r>
              <a:t/>
            </a:r>
            <a:endParaRPr sz="1900">
              <a:latin typeface="Book Antiqua"/>
              <a:ea typeface="Book Antiqua"/>
              <a:cs typeface="Book Antiqua"/>
              <a:sym typeface="Book Antiqua"/>
            </a:endParaRPr>
          </a:p>
          <a:p>
            <a:pPr indent="-349250" lvl="0" marL="457200" rtl="0" algn="l">
              <a:spcBef>
                <a:spcPts val="0"/>
              </a:spcBef>
              <a:spcAft>
                <a:spcPts val="0"/>
              </a:spcAft>
              <a:buSzPts val="1900"/>
              <a:buFont typeface="Book Antiqua"/>
              <a:buChar char="●"/>
            </a:pPr>
            <a:r>
              <a:rPr b="1" lang="en-US" sz="1900">
                <a:latin typeface="Book Antiqua"/>
                <a:ea typeface="Book Antiqua"/>
                <a:cs typeface="Book Antiqua"/>
                <a:sym typeface="Book Antiqua"/>
              </a:rPr>
              <a:t>PCA</a:t>
            </a:r>
            <a:r>
              <a:rPr lang="en-US" sz="1900">
                <a:latin typeface="Book Antiqua"/>
                <a:ea typeface="Book Antiqua"/>
                <a:cs typeface="Book Antiqua"/>
                <a:sym typeface="Book Antiqua"/>
              </a:rPr>
              <a:t> is performed on the two datasets with a number of components decided by the </a:t>
            </a:r>
            <a:r>
              <a:rPr b="1" lang="en-US" sz="1900">
                <a:latin typeface="Book Antiqua"/>
                <a:ea typeface="Book Antiqua"/>
                <a:cs typeface="Book Antiqua"/>
                <a:sym typeface="Book Antiqua"/>
              </a:rPr>
              <a:t>explained variance method</a:t>
            </a:r>
            <a:r>
              <a:rPr lang="en-US" sz="1900">
                <a:latin typeface="Book Antiqua"/>
                <a:ea typeface="Book Antiqua"/>
                <a:cs typeface="Book Antiqua"/>
                <a:sym typeface="Book Antiqua"/>
              </a:rPr>
              <a:t>.</a:t>
            </a:r>
            <a:endParaRPr sz="1900">
              <a:latin typeface="Book Antiqua"/>
              <a:ea typeface="Book Antiqua"/>
              <a:cs typeface="Book Antiqua"/>
              <a:sym typeface="Book Antiqu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ctrTitle"/>
          </p:nvPr>
        </p:nvSpPr>
        <p:spPr>
          <a:xfrm>
            <a:off x="587975" y="1078200"/>
            <a:ext cx="7772400" cy="467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822433"/>
              </a:buClr>
              <a:buSzPts val="2400"/>
              <a:buFont typeface="Calibri"/>
              <a:buNone/>
            </a:pPr>
            <a:r>
              <a:rPr lang="en-US" sz="3000">
                <a:latin typeface="Book Antiqua"/>
                <a:ea typeface="Book Antiqua"/>
                <a:cs typeface="Book Antiqua"/>
                <a:sym typeface="Book Antiqua"/>
              </a:rPr>
              <a:t>Dataset schema</a:t>
            </a:r>
            <a:endParaRPr sz="3000">
              <a:latin typeface="Book Antiqua"/>
              <a:ea typeface="Book Antiqua"/>
              <a:cs typeface="Book Antiqua"/>
              <a:sym typeface="Book Antiqua"/>
            </a:endParaRPr>
          </a:p>
        </p:txBody>
      </p:sp>
      <p:pic>
        <p:nvPicPr>
          <p:cNvPr id="85" name="Google Shape;85;p18"/>
          <p:cNvPicPr preferRelativeResize="0"/>
          <p:nvPr/>
        </p:nvPicPr>
        <p:blipFill>
          <a:blip r:embed="rId3">
            <a:alphaModFix/>
          </a:blip>
          <a:stretch>
            <a:fillRect/>
          </a:stretch>
        </p:blipFill>
        <p:spPr>
          <a:xfrm>
            <a:off x="0" y="1718131"/>
            <a:ext cx="9144001" cy="3828543"/>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5"/>
          <p:cNvSpPr txBox="1"/>
          <p:nvPr>
            <p:ph type="ctrTitle"/>
          </p:nvPr>
        </p:nvSpPr>
        <p:spPr>
          <a:xfrm>
            <a:off x="587975" y="1078200"/>
            <a:ext cx="7772400" cy="467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822433"/>
              </a:buClr>
              <a:buSzPts val="2400"/>
              <a:buFont typeface="Calibri"/>
              <a:buNone/>
            </a:pPr>
            <a:r>
              <a:rPr lang="en-US" sz="3000">
                <a:latin typeface="Book Antiqua"/>
                <a:ea typeface="Book Antiqua"/>
                <a:cs typeface="Book Antiqua"/>
                <a:sym typeface="Book Antiqua"/>
              </a:rPr>
              <a:t>K-means</a:t>
            </a:r>
            <a:endParaRPr sz="3000">
              <a:latin typeface="Book Antiqua"/>
              <a:ea typeface="Book Antiqua"/>
              <a:cs typeface="Book Antiqua"/>
              <a:sym typeface="Book Antiqua"/>
            </a:endParaRPr>
          </a:p>
        </p:txBody>
      </p:sp>
      <p:sp>
        <p:nvSpPr>
          <p:cNvPr id="285" name="Google Shape;285;p45"/>
          <p:cNvSpPr txBox="1"/>
          <p:nvPr/>
        </p:nvSpPr>
        <p:spPr>
          <a:xfrm>
            <a:off x="414300" y="1692825"/>
            <a:ext cx="8315400" cy="16470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SzPts val="1900"/>
              <a:buFont typeface="Book Antiqua"/>
              <a:buChar char="●"/>
            </a:pPr>
            <a:r>
              <a:rPr lang="en-US" sz="1900">
                <a:latin typeface="Book Antiqua"/>
                <a:ea typeface="Book Antiqua"/>
                <a:cs typeface="Book Antiqua"/>
                <a:sym typeface="Book Antiqua"/>
              </a:rPr>
              <a:t>K-means is the clustering </a:t>
            </a:r>
            <a:r>
              <a:rPr lang="en-US" sz="1900">
                <a:latin typeface="Book Antiqua"/>
                <a:ea typeface="Book Antiqua"/>
                <a:cs typeface="Book Antiqua"/>
                <a:sym typeface="Book Antiqua"/>
              </a:rPr>
              <a:t>algorithm chosen to create clusters of the similar players;</a:t>
            </a:r>
            <a:endParaRPr sz="1900">
              <a:latin typeface="Book Antiqua"/>
              <a:ea typeface="Book Antiqua"/>
              <a:cs typeface="Book Antiqua"/>
              <a:sym typeface="Book Antiqua"/>
            </a:endParaRPr>
          </a:p>
          <a:p>
            <a:pPr indent="-349250" lvl="0" marL="457200" rtl="0" algn="l">
              <a:spcBef>
                <a:spcPts val="0"/>
              </a:spcBef>
              <a:spcAft>
                <a:spcPts val="0"/>
              </a:spcAft>
              <a:buSzPts val="1900"/>
              <a:buFont typeface="Book Antiqua"/>
              <a:buChar char="●"/>
            </a:pPr>
            <a:r>
              <a:rPr lang="en-US" sz="1900">
                <a:latin typeface="Book Antiqua"/>
                <a:ea typeface="Book Antiqua"/>
                <a:cs typeface="Book Antiqua"/>
                <a:sym typeface="Book Antiqua"/>
              </a:rPr>
              <a:t>The method used to decide the number of clusters can be the </a:t>
            </a:r>
            <a:r>
              <a:rPr b="1" lang="en-US" sz="1900">
                <a:latin typeface="Book Antiqua"/>
                <a:ea typeface="Book Antiqua"/>
                <a:cs typeface="Book Antiqua"/>
                <a:sym typeface="Book Antiqua"/>
              </a:rPr>
              <a:t>elbow method</a:t>
            </a:r>
            <a:r>
              <a:rPr lang="en-US" sz="1900">
                <a:latin typeface="Book Antiqua"/>
                <a:ea typeface="Book Antiqua"/>
                <a:cs typeface="Book Antiqua"/>
                <a:sym typeface="Book Antiqua"/>
              </a:rPr>
              <a:t> or the </a:t>
            </a:r>
            <a:r>
              <a:rPr b="1" lang="en-US" sz="1900">
                <a:latin typeface="Book Antiqua"/>
                <a:ea typeface="Book Antiqua"/>
                <a:cs typeface="Book Antiqua"/>
                <a:sym typeface="Book Antiqua"/>
              </a:rPr>
              <a:t>silhouette method</a:t>
            </a:r>
            <a:r>
              <a:rPr lang="en-US" sz="1900">
                <a:latin typeface="Book Antiqua"/>
                <a:ea typeface="Book Antiqua"/>
                <a:cs typeface="Book Antiqua"/>
                <a:sym typeface="Book Antiqua"/>
              </a:rPr>
              <a:t>;</a:t>
            </a:r>
            <a:endParaRPr sz="1900">
              <a:latin typeface="Book Antiqua"/>
              <a:ea typeface="Book Antiqua"/>
              <a:cs typeface="Book Antiqua"/>
              <a:sym typeface="Book Antiqua"/>
            </a:endParaRPr>
          </a:p>
          <a:p>
            <a:pPr indent="-349250" lvl="0" marL="457200" rtl="0" algn="l">
              <a:spcBef>
                <a:spcPts val="0"/>
              </a:spcBef>
              <a:spcAft>
                <a:spcPts val="0"/>
              </a:spcAft>
              <a:buSzPts val="1900"/>
              <a:buFont typeface="Book Antiqua"/>
              <a:buChar char="●"/>
            </a:pPr>
            <a:r>
              <a:rPr lang="en-US" sz="1900">
                <a:latin typeface="Book Antiqua"/>
                <a:ea typeface="Book Antiqua"/>
                <a:cs typeface="Book Antiqua"/>
                <a:sym typeface="Book Antiqua"/>
              </a:rPr>
              <a:t>The metric used to measure the clustering performance is </a:t>
            </a:r>
            <a:r>
              <a:rPr b="1" lang="en-US" sz="1900">
                <a:latin typeface="Book Antiqua"/>
                <a:ea typeface="Book Antiqua"/>
                <a:cs typeface="Book Antiqua"/>
                <a:sym typeface="Book Antiqua"/>
              </a:rPr>
              <a:t>silhouette;</a:t>
            </a:r>
            <a:endParaRPr b="1" sz="1900">
              <a:latin typeface="Book Antiqua"/>
              <a:ea typeface="Book Antiqua"/>
              <a:cs typeface="Book Antiqua"/>
              <a:sym typeface="Book Antiqua"/>
            </a:endParaRPr>
          </a:p>
        </p:txBody>
      </p:sp>
      <p:pic>
        <p:nvPicPr>
          <p:cNvPr id="286" name="Google Shape;286;p45"/>
          <p:cNvPicPr preferRelativeResize="0"/>
          <p:nvPr/>
        </p:nvPicPr>
        <p:blipFill>
          <a:blip r:embed="rId3">
            <a:alphaModFix/>
          </a:blip>
          <a:stretch>
            <a:fillRect/>
          </a:stretch>
        </p:blipFill>
        <p:spPr>
          <a:xfrm>
            <a:off x="352425" y="3339825"/>
            <a:ext cx="4067175" cy="2699025"/>
          </a:xfrm>
          <a:prstGeom prst="rect">
            <a:avLst/>
          </a:prstGeom>
          <a:noFill/>
          <a:ln>
            <a:noFill/>
          </a:ln>
        </p:spPr>
      </p:pic>
      <p:pic>
        <p:nvPicPr>
          <p:cNvPr id="287" name="Google Shape;287;p45"/>
          <p:cNvPicPr preferRelativeResize="0"/>
          <p:nvPr/>
        </p:nvPicPr>
        <p:blipFill>
          <a:blip r:embed="rId4">
            <a:alphaModFix/>
          </a:blip>
          <a:stretch>
            <a:fillRect/>
          </a:stretch>
        </p:blipFill>
        <p:spPr>
          <a:xfrm>
            <a:off x="4572000" y="3339825"/>
            <a:ext cx="4157700" cy="26990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6"/>
          <p:cNvSpPr txBox="1"/>
          <p:nvPr>
            <p:ph type="ctrTitle"/>
          </p:nvPr>
        </p:nvSpPr>
        <p:spPr>
          <a:xfrm>
            <a:off x="587975" y="1078200"/>
            <a:ext cx="7772400" cy="467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822433"/>
              </a:buClr>
              <a:buSzPts val="2400"/>
              <a:buFont typeface="Calibri"/>
              <a:buNone/>
            </a:pPr>
            <a:r>
              <a:rPr lang="en-US" sz="3000">
                <a:latin typeface="Book Antiqua"/>
                <a:ea typeface="Book Antiqua"/>
                <a:cs typeface="Book Antiqua"/>
                <a:sym typeface="Book Antiqua"/>
              </a:rPr>
              <a:t>First scouting algorithm</a:t>
            </a:r>
            <a:endParaRPr sz="3000">
              <a:latin typeface="Book Antiqua"/>
              <a:ea typeface="Book Antiqua"/>
              <a:cs typeface="Book Antiqua"/>
              <a:sym typeface="Book Antiqua"/>
            </a:endParaRPr>
          </a:p>
        </p:txBody>
      </p:sp>
      <p:sp>
        <p:nvSpPr>
          <p:cNvPr id="293" name="Google Shape;293;p46"/>
          <p:cNvSpPr txBox="1"/>
          <p:nvPr/>
        </p:nvSpPr>
        <p:spPr>
          <a:xfrm>
            <a:off x="414300" y="1692825"/>
            <a:ext cx="8315400" cy="34017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SzPts val="1900"/>
              <a:buFont typeface="Book Antiqua"/>
              <a:buChar char="●"/>
            </a:pPr>
            <a:r>
              <a:rPr b="1" lang="en-US" sz="1900">
                <a:latin typeface="Book Antiqua"/>
                <a:ea typeface="Book Antiqua"/>
                <a:cs typeface="Book Antiqua"/>
                <a:sym typeface="Book Antiqua"/>
              </a:rPr>
              <a:t>Input</a:t>
            </a:r>
            <a:r>
              <a:rPr lang="en-US" sz="1900">
                <a:latin typeface="Book Antiqua"/>
                <a:ea typeface="Book Antiqua"/>
                <a:cs typeface="Book Antiqua"/>
                <a:sym typeface="Book Antiqua"/>
              </a:rPr>
              <a:t>: player with age &gt; 25;</a:t>
            </a:r>
            <a:endParaRPr sz="1900">
              <a:latin typeface="Book Antiqua"/>
              <a:ea typeface="Book Antiqua"/>
              <a:cs typeface="Book Antiqua"/>
              <a:sym typeface="Book Antiqua"/>
            </a:endParaRPr>
          </a:p>
          <a:p>
            <a:pPr indent="-349250" lvl="0" marL="457200" rtl="0" algn="l">
              <a:spcBef>
                <a:spcPts val="0"/>
              </a:spcBef>
              <a:spcAft>
                <a:spcPts val="0"/>
              </a:spcAft>
              <a:buSzPts val="1900"/>
              <a:buFont typeface="Book Antiqua"/>
              <a:buChar char="●"/>
            </a:pPr>
            <a:r>
              <a:rPr lang="en-US" sz="1900">
                <a:latin typeface="Book Antiqua"/>
                <a:ea typeface="Book Antiqua"/>
                <a:cs typeface="Book Antiqua"/>
                <a:sym typeface="Book Antiqua"/>
              </a:rPr>
              <a:t>For each cluster (of  the df with age &lt;= 25) based on the elements that compose it, </a:t>
            </a:r>
            <a:r>
              <a:rPr lang="en-US" sz="1900">
                <a:latin typeface="Book Antiqua"/>
                <a:ea typeface="Book Antiqua"/>
                <a:cs typeface="Book Antiqua"/>
                <a:sym typeface="Book Antiqua"/>
              </a:rPr>
              <a:t>the mean, or mode, is calculated for each feature;</a:t>
            </a:r>
            <a:endParaRPr sz="1900">
              <a:latin typeface="Book Antiqua"/>
              <a:ea typeface="Book Antiqua"/>
              <a:cs typeface="Book Antiqua"/>
              <a:sym typeface="Book Antiqua"/>
            </a:endParaRPr>
          </a:p>
          <a:p>
            <a:pPr indent="-349250" lvl="0" marL="457200" rtl="0" algn="l">
              <a:spcBef>
                <a:spcPts val="0"/>
              </a:spcBef>
              <a:spcAft>
                <a:spcPts val="0"/>
              </a:spcAft>
              <a:buSzPts val="1900"/>
              <a:buFont typeface="Book Antiqua"/>
              <a:buChar char="●"/>
            </a:pPr>
            <a:r>
              <a:rPr lang="en-US" sz="1900">
                <a:latin typeface="Book Antiqua"/>
                <a:ea typeface="Book Antiqua"/>
                <a:cs typeface="Book Antiqua"/>
                <a:sym typeface="Book Antiqua"/>
              </a:rPr>
              <a:t>Cosine similarity is used to identify the most similar cluster;</a:t>
            </a:r>
            <a:br>
              <a:rPr lang="en-US" sz="1900">
                <a:latin typeface="Book Antiqua"/>
                <a:ea typeface="Book Antiqua"/>
                <a:cs typeface="Book Antiqua"/>
                <a:sym typeface="Book Antiqua"/>
              </a:rPr>
            </a:br>
            <a:r>
              <a:rPr i="1" lang="en-US" sz="1900">
                <a:latin typeface="Book Antiqua"/>
                <a:ea typeface="Book Antiqua"/>
                <a:cs typeface="Book Antiqua"/>
                <a:sym typeface="Book Antiqua"/>
              </a:rPr>
              <a:t>cosine_similarity(v1,v2) = dot_product(v1, v2) / (norm(v1) * norm(v2))</a:t>
            </a:r>
            <a:endParaRPr i="1" sz="1900">
              <a:latin typeface="Book Antiqua"/>
              <a:ea typeface="Book Antiqua"/>
              <a:cs typeface="Book Antiqua"/>
              <a:sym typeface="Book Antiqua"/>
            </a:endParaRPr>
          </a:p>
          <a:p>
            <a:pPr indent="-349250" lvl="0" marL="457200" rtl="0" algn="l">
              <a:spcBef>
                <a:spcPts val="0"/>
              </a:spcBef>
              <a:spcAft>
                <a:spcPts val="0"/>
              </a:spcAft>
              <a:buSzPts val="1900"/>
              <a:buFont typeface="Book Antiqua"/>
              <a:buChar char="●"/>
            </a:pPr>
            <a:r>
              <a:rPr b="1" lang="en-US" sz="1900">
                <a:latin typeface="Book Antiqua"/>
                <a:ea typeface="Book Antiqua"/>
                <a:cs typeface="Book Antiqua"/>
                <a:sym typeface="Book Antiqua"/>
              </a:rPr>
              <a:t>Output</a:t>
            </a:r>
            <a:r>
              <a:rPr lang="en-US" sz="1900">
                <a:latin typeface="Book Antiqua"/>
                <a:ea typeface="Book Antiqua"/>
                <a:cs typeface="Book Antiqua"/>
                <a:sym typeface="Book Antiqua"/>
              </a:rPr>
              <a:t>: the cluster most similar to the player given in input;</a:t>
            </a:r>
            <a:endParaRPr sz="1900">
              <a:latin typeface="Book Antiqua"/>
              <a:ea typeface="Book Antiqua"/>
              <a:cs typeface="Book Antiqua"/>
              <a:sym typeface="Book Antiqua"/>
            </a:endParaRPr>
          </a:p>
          <a:p>
            <a:pPr indent="0" lvl="0" marL="0" rtl="0" algn="l">
              <a:spcBef>
                <a:spcPts val="0"/>
              </a:spcBef>
              <a:spcAft>
                <a:spcPts val="0"/>
              </a:spcAft>
              <a:buNone/>
            </a:pPr>
            <a:r>
              <a:t/>
            </a:r>
            <a:endParaRPr sz="1900">
              <a:latin typeface="Book Antiqua"/>
              <a:ea typeface="Book Antiqua"/>
              <a:cs typeface="Book Antiqua"/>
              <a:sym typeface="Book Antiqua"/>
            </a:endParaRPr>
          </a:p>
          <a:p>
            <a:pPr indent="0" lvl="0" marL="0" rtl="0" algn="l">
              <a:spcBef>
                <a:spcPts val="0"/>
              </a:spcBef>
              <a:spcAft>
                <a:spcPts val="0"/>
              </a:spcAft>
              <a:buNone/>
            </a:pPr>
            <a:r>
              <a:t/>
            </a:r>
            <a:endParaRPr sz="1900">
              <a:latin typeface="Book Antiqua"/>
              <a:ea typeface="Book Antiqua"/>
              <a:cs typeface="Book Antiqua"/>
              <a:sym typeface="Book Antiqua"/>
            </a:endParaRPr>
          </a:p>
          <a:p>
            <a:pPr indent="0" lvl="0" marL="0" rtl="0" algn="l">
              <a:spcBef>
                <a:spcPts val="0"/>
              </a:spcBef>
              <a:spcAft>
                <a:spcPts val="0"/>
              </a:spcAft>
              <a:buNone/>
            </a:pPr>
            <a:r>
              <a:rPr b="1" lang="en-US" sz="1900">
                <a:latin typeface="Book Antiqua"/>
                <a:ea typeface="Book Antiqua"/>
                <a:cs typeface="Book Antiqua"/>
                <a:sym typeface="Book Antiqua"/>
              </a:rPr>
              <a:t>Strength:</a:t>
            </a:r>
            <a:r>
              <a:rPr lang="en-US" sz="1900">
                <a:latin typeface="Book Antiqua"/>
                <a:ea typeface="Book Antiqua"/>
                <a:cs typeface="Book Antiqua"/>
                <a:sym typeface="Book Antiqua"/>
              </a:rPr>
              <a:t> it always return a cluster;</a:t>
            </a:r>
            <a:endParaRPr sz="1900">
              <a:latin typeface="Book Antiqua"/>
              <a:ea typeface="Book Antiqua"/>
              <a:cs typeface="Book Antiqua"/>
              <a:sym typeface="Book Antiqua"/>
            </a:endParaRPr>
          </a:p>
          <a:p>
            <a:pPr indent="0" lvl="0" marL="0" rtl="0" algn="l">
              <a:spcBef>
                <a:spcPts val="0"/>
              </a:spcBef>
              <a:spcAft>
                <a:spcPts val="0"/>
              </a:spcAft>
              <a:buNone/>
            </a:pPr>
            <a:r>
              <a:t/>
            </a:r>
            <a:endParaRPr sz="1900">
              <a:latin typeface="Book Antiqua"/>
              <a:ea typeface="Book Antiqua"/>
              <a:cs typeface="Book Antiqua"/>
              <a:sym typeface="Book Antiqua"/>
            </a:endParaRPr>
          </a:p>
          <a:p>
            <a:pPr indent="0" lvl="0" marL="0" rtl="0" algn="l">
              <a:spcBef>
                <a:spcPts val="0"/>
              </a:spcBef>
              <a:spcAft>
                <a:spcPts val="0"/>
              </a:spcAft>
              <a:buNone/>
            </a:pPr>
            <a:r>
              <a:rPr b="1" lang="en-US" sz="1900">
                <a:latin typeface="Book Antiqua"/>
                <a:ea typeface="Book Antiqua"/>
                <a:cs typeface="Book Antiqua"/>
                <a:sym typeface="Book Antiqua"/>
              </a:rPr>
              <a:t>Weakness: </a:t>
            </a:r>
            <a:r>
              <a:rPr lang="en-US" sz="1900">
                <a:latin typeface="Book Antiqua"/>
                <a:ea typeface="Book Antiqua"/>
                <a:cs typeface="Book Antiqua"/>
                <a:sym typeface="Book Antiqua"/>
              </a:rPr>
              <a:t>it returns the cluster most similar in feature values. </a:t>
            </a:r>
            <a:endParaRPr sz="1900">
              <a:latin typeface="Book Antiqua"/>
              <a:ea typeface="Book Antiqua"/>
              <a:cs typeface="Book Antiqua"/>
              <a:sym typeface="Book Antiqu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7"/>
          <p:cNvSpPr txBox="1"/>
          <p:nvPr>
            <p:ph type="ctrTitle"/>
          </p:nvPr>
        </p:nvSpPr>
        <p:spPr>
          <a:xfrm>
            <a:off x="587975" y="1078200"/>
            <a:ext cx="7772400" cy="467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822433"/>
              </a:buClr>
              <a:buSzPts val="2400"/>
              <a:buFont typeface="Calibri"/>
              <a:buNone/>
            </a:pPr>
            <a:r>
              <a:rPr lang="en-US" sz="3000">
                <a:latin typeface="Book Antiqua"/>
                <a:ea typeface="Book Antiqua"/>
                <a:cs typeface="Book Antiqua"/>
                <a:sym typeface="Book Antiqua"/>
              </a:rPr>
              <a:t>Second </a:t>
            </a:r>
            <a:r>
              <a:rPr lang="en-US" sz="3000">
                <a:latin typeface="Book Antiqua"/>
                <a:ea typeface="Book Antiqua"/>
                <a:cs typeface="Book Antiqua"/>
                <a:sym typeface="Book Antiqua"/>
              </a:rPr>
              <a:t>scouting algorithm (1)</a:t>
            </a:r>
            <a:endParaRPr sz="3000">
              <a:latin typeface="Book Antiqua"/>
              <a:ea typeface="Book Antiqua"/>
              <a:cs typeface="Book Antiqua"/>
              <a:sym typeface="Book Antiqua"/>
            </a:endParaRPr>
          </a:p>
        </p:txBody>
      </p:sp>
      <p:sp>
        <p:nvSpPr>
          <p:cNvPr id="299" name="Google Shape;299;p47"/>
          <p:cNvSpPr txBox="1"/>
          <p:nvPr/>
        </p:nvSpPr>
        <p:spPr>
          <a:xfrm>
            <a:off x="414300" y="1692825"/>
            <a:ext cx="8315400" cy="42792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SzPts val="1900"/>
              <a:buFont typeface="Book Antiqua"/>
              <a:buChar char="●"/>
            </a:pPr>
            <a:r>
              <a:rPr b="1" lang="en-US" sz="1900">
                <a:latin typeface="Book Antiqua"/>
                <a:ea typeface="Book Antiqua"/>
                <a:cs typeface="Book Antiqua"/>
                <a:sym typeface="Book Antiqua"/>
              </a:rPr>
              <a:t>Input</a:t>
            </a:r>
            <a:r>
              <a:rPr lang="en-US" sz="1900">
                <a:latin typeface="Book Antiqua"/>
                <a:ea typeface="Book Antiqua"/>
                <a:cs typeface="Book Antiqua"/>
                <a:sym typeface="Book Antiqua"/>
              </a:rPr>
              <a:t>: player with age &gt; 25, min_value, max_value;</a:t>
            </a:r>
            <a:endParaRPr sz="1900">
              <a:latin typeface="Book Antiqua"/>
              <a:ea typeface="Book Antiqua"/>
              <a:cs typeface="Book Antiqua"/>
              <a:sym typeface="Book Antiqua"/>
            </a:endParaRPr>
          </a:p>
          <a:p>
            <a:pPr indent="-349250" lvl="0" marL="457200" rtl="0" algn="l">
              <a:spcBef>
                <a:spcPts val="0"/>
              </a:spcBef>
              <a:spcAft>
                <a:spcPts val="0"/>
              </a:spcAft>
              <a:buSzPts val="1900"/>
              <a:buFont typeface="Book Antiqua"/>
              <a:buChar char="●"/>
            </a:pPr>
            <a:r>
              <a:rPr lang="en-US" sz="1900">
                <a:latin typeface="Book Antiqua"/>
                <a:ea typeface="Book Antiqua"/>
                <a:cs typeface="Book Antiqua"/>
                <a:sym typeface="Book Antiqua"/>
              </a:rPr>
              <a:t>For each cluster </a:t>
            </a:r>
            <a:r>
              <a:rPr lang="en-US" sz="1900">
                <a:latin typeface="Book Antiqua"/>
                <a:ea typeface="Book Antiqua"/>
                <a:cs typeface="Book Antiqua"/>
                <a:sym typeface="Book Antiqua"/>
              </a:rPr>
              <a:t>perform</a:t>
            </a:r>
            <a:r>
              <a:rPr lang="en-US" sz="1900">
                <a:latin typeface="Book Antiqua"/>
                <a:ea typeface="Book Antiqua"/>
                <a:cs typeface="Book Antiqua"/>
                <a:sym typeface="Book Antiqua"/>
              </a:rPr>
              <a:t> a filter with the following controls:</a:t>
            </a:r>
            <a:br>
              <a:rPr lang="en-US" sz="1900">
                <a:latin typeface="Book Antiqua"/>
                <a:ea typeface="Book Antiqua"/>
                <a:cs typeface="Book Antiqua"/>
                <a:sym typeface="Book Antiqua"/>
              </a:rPr>
            </a:br>
            <a:r>
              <a:rPr lang="en-US" sz="1900">
                <a:latin typeface="Book Antiqua"/>
                <a:ea typeface="Book Antiqua"/>
                <a:cs typeface="Book Antiqua"/>
                <a:sym typeface="Book Antiqua"/>
              </a:rPr>
              <a:t>- check if the cluster has the same position, sub position and preferred foot as the input player;</a:t>
            </a:r>
            <a:endParaRPr sz="1900">
              <a:latin typeface="Book Antiqua"/>
              <a:ea typeface="Book Antiqua"/>
              <a:cs typeface="Book Antiqua"/>
              <a:sym typeface="Book Antiqua"/>
            </a:endParaRPr>
          </a:p>
          <a:p>
            <a:pPr indent="0" lvl="0" marL="457200" rtl="0" algn="l">
              <a:spcBef>
                <a:spcPts val="0"/>
              </a:spcBef>
              <a:spcAft>
                <a:spcPts val="0"/>
              </a:spcAft>
              <a:buNone/>
            </a:pPr>
            <a:r>
              <a:rPr lang="en-US" sz="1900">
                <a:latin typeface="Book Antiqua"/>
                <a:ea typeface="Book Antiqua"/>
                <a:cs typeface="Book Antiqua"/>
                <a:sym typeface="Book Antiqua"/>
              </a:rPr>
              <a:t>- check if the cluster has a height that does not differ by more than 10 cm from the input player;</a:t>
            </a:r>
            <a:endParaRPr sz="1900">
              <a:latin typeface="Book Antiqua"/>
              <a:ea typeface="Book Antiqua"/>
              <a:cs typeface="Book Antiqua"/>
              <a:sym typeface="Book Antiqua"/>
            </a:endParaRPr>
          </a:p>
          <a:p>
            <a:pPr indent="0" lvl="0" marL="457200" rtl="0" algn="l">
              <a:spcBef>
                <a:spcPts val="0"/>
              </a:spcBef>
              <a:spcAft>
                <a:spcPts val="0"/>
              </a:spcAft>
              <a:buNone/>
            </a:pPr>
            <a:r>
              <a:rPr lang="en-US" sz="1900">
                <a:latin typeface="Book Antiqua"/>
                <a:ea typeface="Book Antiqua"/>
                <a:cs typeface="Book Antiqua"/>
                <a:sym typeface="Book Antiqua"/>
              </a:rPr>
              <a:t>- check if the cluster has a market value between min_value e max value; </a:t>
            </a:r>
            <a:endParaRPr sz="1900">
              <a:latin typeface="Book Antiqua"/>
              <a:ea typeface="Book Antiqua"/>
              <a:cs typeface="Book Antiqua"/>
              <a:sym typeface="Book Antiqua"/>
            </a:endParaRPr>
          </a:p>
          <a:p>
            <a:pPr indent="0" lvl="0" marL="457200" rtl="0" algn="l">
              <a:spcBef>
                <a:spcPts val="0"/>
              </a:spcBef>
              <a:spcAft>
                <a:spcPts val="0"/>
              </a:spcAft>
              <a:buNone/>
            </a:pPr>
            <a:r>
              <a:rPr lang="en-US" sz="1900">
                <a:latin typeface="Book Antiqua"/>
                <a:ea typeface="Book Antiqua"/>
                <a:cs typeface="Book Antiqua"/>
                <a:sym typeface="Book Antiqua"/>
              </a:rPr>
              <a:t>- check if the cluster has a skill moves value that does not differ by more than 2 points from the player.</a:t>
            </a:r>
            <a:endParaRPr sz="1900">
              <a:latin typeface="Book Antiqua"/>
              <a:ea typeface="Book Antiqua"/>
              <a:cs typeface="Book Antiqua"/>
              <a:sym typeface="Book Antiqua"/>
            </a:endParaRPr>
          </a:p>
          <a:p>
            <a:pPr indent="-349250" lvl="0" marL="457200" rtl="0" algn="l">
              <a:spcBef>
                <a:spcPts val="0"/>
              </a:spcBef>
              <a:spcAft>
                <a:spcPts val="0"/>
              </a:spcAft>
              <a:buSzPts val="1900"/>
              <a:buFont typeface="Book Antiqua"/>
              <a:buChar char="●"/>
            </a:pPr>
            <a:r>
              <a:rPr lang="en-US" sz="1900">
                <a:latin typeface="Book Antiqua"/>
                <a:ea typeface="Book Antiqua"/>
                <a:cs typeface="Book Antiqua"/>
                <a:sym typeface="Book Antiqua"/>
              </a:rPr>
              <a:t>Sort the numerical features of the player and of the clusters in descending order by values;</a:t>
            </a:r>
            <a:endParaRPr sz="1900">
              <a:latin typeface="Book Antiqua"/>
              <a:ea typeface="Book Antiqua"/>
              <a:cs typeface="Book Antiqua"/>
              <a:sym typeface="Book Antiqua"/>
            </a:endParaRPr>
          </a:p>
          <a:p>
            <a:pPr indent="-349250" lvl="0" marL="457200" rtl="0" algn="l">
              <a:spcBef>
                <a:spcPts val="0"/>
              </a:spcBef>
              <a:spcAft>
                <a:spcPts val="0"/>
              </a:spcAft>
              <a:buSzPts val="1900"/>
              <a:buFont typeface="Book Antiqua"/>
              <a:buChar char="●"/>
            </a:pPr>
            <a:r>
              <a:rPr b="1" lang="en-US" sz="1900">
                <a:latin typeface="Book Antiqua"/>
                <a:ea typeface="Book Antiqua"/>
                <a:cs typeface="Book Antiqua"/>
                <a:sym typeface="Book Antiqua"/>
              </a:rPr>
              <a:t>Output:</a:t>
            </a:r>
            <a:r>
              <a:rPr lang="en-US" sz="1900">
                <a:latin typeface="Book Antiqua"/>
                <a:ea typeface="Book Antiqua"/>
                <a:cs typeface="Book Antiqua"/>
                <a:sym typeface="Book Antiqua"/>
              </a:rPr>
              <a:t> the cluster(s) that have the same first x features as those of the input player;</a:t>
            </a:r>
            <a:endParaRPr sz="1900">
              <a:latin typeface="Book Antiqua"/>
              <a:ea typeface="Book Antiqua"/>
              <a:cs typeface="Book Antiqua"/>
              <a:sym typeface="Book Antiqu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8"/>
          <p:cNvSpPr txBox="1"/>
          <p:nvPr>
            <p:ph type="ctrTitle"/>
          </p:nvPr>
        </p:nvSpPr>
        <p:spPr>
          <a:xfrm>
            <a:off x="587975" y="1078200"/>
            <a:ext cx="7772400" cy="467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822433"/>
              </a:buClr>
              <a:buSzPts val="2400"/>
              <a:buFont typeface="Calibri"/>
              <a:buNone/>
            </a:pPr>
            <a:r>
              <a:rPr lang="en-US" sz="3000">
                <a:latin typeface="Book Antiqua"/>
                <a:ea typeface="Book Antiqua"/>
                <a:cs typeface="Book Antiqua"/>
                <a:sym typeface="Book Antiqua"/>
              </a:rPr>
              <a:t>Second scouting algorithm (2)</a:t>
            </a:r>
            <a:endParaRPr sz="3000">
              <a:latin typeface="Book Antiqua"/>
              <a:ea typeface="Book Antiqua"/>
              <a:cs typeface="Book Antiqua"/>
              <a:sym typeface="Book Antiqua"/>
            </a:endParaRPr>
          </a:p>
        </p:txBody>
      </p:sp>
      <p:sp>
        <p:nvSpPr>
          <p:cNvPr id="305" name="Google Shape;305;p48"/>
          <p:cNvSpPr txBox="1"/>
          <p:nvPr/>
        </p:nvSpPr>
        <p:spPr>
          <a:xfrm>
            <a:off x="414300" y="1692825"/>
            <a:ext cx="8315400" cy="223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900">
                <a:latin typeface="Book Antiqua"/>
                <a:ea typeface="Book Antiqua"/>
                <a:cs typeface="Book Antiqua"/>
                <a:sym typeface="Book Antiqua"/>
              </a:rPr>
              <a:t>Strength:</a:t>
            </a:r>
            <a:r>
              <a:rPr lang="en-US" sz="1900">
                <a:latin typeface="Book Antiqua"/>
                <a:ea typeface="Book Antiqua"/>
                <a:cs typeface="Book Antiqua"/>
                <a:sym typeface="Book Antiqua"/>
              </a:rPr>
              <a:t> the search is not based on the values of the features, but on the strengths (higher qualities) shared through cluster and player.</a:t>
            </a:r>
            <a:endParaRPr sz="1900">
              <a:latin typeface="Book Antiqua"/>
              <a:ea typeface="Book Antiqua"/>
              <a:cs typeface="Book Antiqua"/>
              <a:sym typeface="Book Antiqua"/>
            </a:endParaRPr>
          </a:p>
          <a:p>
            <a:pPr indent="0" lvl="0" marL="0" rtl="0" algn="l">
              <a:spcBef>
                <a:spcPts val="0"/>
              </a:spcBef>
              <a:spcAft>
                <a:spcPts val="0"/>
              </a:spcAft>
              <a:buNone/>
            </a:pPr>
            <a:r>
              <a:t/>
            </a:r>
            <a:endParaRPr sz="1900">
              <a:latin typeface="Book Antiqua"/>
              <a:ea typeface="Book Antiqua"/>
              <a:cs typeface="Book Antiqua"/>
              <a:sym typeface="Book Antiqua"/>
            </a:endParaRPr>
          </a:p>
          <a:p>
            <a:pPr indent="0" lvl="0" marL="0" rtl="0" algn="l">
              <a:spcBef>
                <a:spcPts val="0"/>
              </a:spcBef>
              <a:spcAft>
                <a:spcPts val="0"/>
              </a:spcAft>
              <a:buNone/>
            </a:pPr>
            <a:r>
              <a:rPr b="1" lang="en-US" sz="1900">
                <a:latin typeface="Book Antiqua"/>
                <a:ea typeface="Book Antiqua"/>
                <a:cs typeface="Book Antiqua"/>
                <a:sym typeface="Book Antiqua"/>
              </a:rPr>
              <a:t>Weakness:</a:t>
            </a:r>
            <a:endParaRPr b="1" sz="1900">
              <a:latin typeface="Book Antiqua"/>
              <a:ea typeface="Book Antiqua"/>
              <a:cs typeface="Book Antiqua"/>
              <a:sym typeface="Book Antiqua"/>
            </a:endParaRPr>
          </a:p>
          <a:p>
            <a:pPr indent="-349250" lvl="0" marL="457200" rtl="0" algn="l">
              <a:spcBef>
                <a:spcPts val="0"/>
              </a:spcBef>
              <a:spcAft>
                <a:spcPts val="0"/>
              </a:spcAft>
              <a:buSzPts val="1900"/>
              <a:buFont typeface="Book Antiqua"/>
              <a:buChar char="●"/>
            </a:pPr>
            <a:r>
              <a:rPr lang="en-US" sz="1900">
                <a:latin typeface="Book Antiqua"/>
                <a:ea typeface="Book Antiqua"/>
                <a:cs typeface="Book Antiqua"/>
                <a:sym typeface="Book Antiqua"/>
              </a:rPr>
              <a:t>we have to set some parameters;</a:t>
            </a:r>
            <a:endParaRPr sz="1900">
              <a:latin typeface="Book Antiqua"/>
              <a:ea typeface="Book Antiqua"/>
              <a:cs typeface="Book Antiqua"/>
              <a:sym typeface="Book Antiqua"/>
            </a:endParaRPr>
          </a:p>
          <a:p>
            <a:pPr indent="-349250" lvl="0" marL="457200" rtl="0" algn="l">
              <a:spcBef>
                <a:spcPts val="0"/>
              </a:spcBef>
              <a:spcAft>
                <a:spcPts val="0"/>
              </a:spcAft>
              <a:buSzPts val="1900"/>
              <a:buFont typeface="Book Antiqua"/>
              <a:buChar char="●"/>
            </a:pPr>
            <a:r>
              <a:rPr lang="en-US" sz="1900">
                <a:latin typeface="Book Antiqua"/>
                <a:ea typeface="Book Antiqua"/>
                <a:cs typeface="Book Antiqua"/>
                <a:sym typeface="Book Antiqua"/>
              </a:rPr>
              <a:t>it can return a cluster, more of one cluster, but it can also return no clusters.</a:t>
            </a:r>
            <a:endParaRPr sz="1900">
              <a:latin typeface="Book Antiqua"/>
              <a:ea typeface="Book Antiqua"/>
              <a:cs typeface="Book Antiqua"/>
              <a:sym typeface="Book Antiqu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9"/>
          <p:cNvSpPr/>
          <p:nvPr/>
        </p:nvSpPr>
        <p:spPr>
          <a:xfrm>
            <a:off x="0" y="0"/>
            <a:ext cx="9144000" cy="3425700"/>
          </a:xfrm>
          <a:prstGeom prst="rect">
            <a:avLst/>
          </a:prstGeom>
          <a:solidFill>
            <a:srgbClr val="006778"/>
          </a:solidFill>
          <a:ln cap="flat" cmpd="sng" w="9525">
            <a:solidFill>
              <a:srgbClr val="822433"/>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900"/>
              <a:buFont typeface="Calibri"/>
              <a:buNone/>
            </a:pPr>
            <a:r>
              <a:t/>
            </a:r>
            <a:endParaRPr b="0" i="0" sz="900" u="none" cap="none" strike="noStrike">
              <a:solidFill>
                <a:srgbClr val="FFFFFF"/>
              </a:solidFill>
              <a:latin typeface="Calibri"/>
              <a:ea typeface="Calibri"/>
              <a:cs typeface="Calibri"/>
              <a:sym typeface="Calibri"/>
            </a:endParaRPr>
          </a:p>
        </p:txBody>
      </p:sp>
      <p:grpSp>
        <p:nvGrpSpPr>
          <p:cNvPr id="312" name="Google Shape;312;p49"/>
          <p:cNvGrpSpPr/>
          <p:nvPr/>
        </p:nvGrpSpPr>
        <p:grpSpPr>
          <a:xfrm>
            <a:off x="0" y="2759073"/>
            <a:ext cx="9143997" cy="4098926"/>
            <a:chOff x="0" y="2759073"/>
            <a:chExt cx="12191996" cy="4098926"/>
          </a:xfrm>
        </p:grpSpPr>
        <p:pic>
          <p:nvPicPr>
            <p:cNvPr descr="Fondino" id="313" name="Google Shape;313;p49"/>
            <p:cNvPicPr preferRelativeResize="0"/>
            <p:nvPr/>
          </p:nvPicPr>
          <p:blipFill rotWithShape="1">
            <a:blip r:embed="rId3">
              <a:alphaModFix/>
            </a:blip>
            <a:srcRect b="0" l="0" r="0" t="0"/>
            <a:stretch/>
          </p:blipFill>
          <p:spPr>
            <a:xfrm>
              <a:off x="0" y="3425827"/>
              <a:ext cx="12189883" cy="3432172"/>
            </a:xfrm>
            <a:prstGeom prst="rect">
              <a:avLst/>
            </a:prstGeom>
            <a:noFill/>
            <a:ln>
              <a:noFill/>
            </a:ln>
          </p:spPr>
        </p:pic>
        <p:pic>
          <p:nvPicPr>
            <p:cNvPr descr="logo +marchio" id="314" name="Google Shape;314;p49"/>
            <p:cNvPicPr preferRelativeResize="0"/>
            <p:nvPr/>
          </p:nvPicPr>
          <p:blipFill rotWithShape="1">
            <a:blip r:embed="rId4">
              <a:alphaModFix/>
            </a:blip>
            <a:srcRect b="0" l="0" r="0" t="0"/>
            <a:stretch/>
          </p:blipFill>
          <p:spPr>
            <a:xfrm>
              <a:off x="0" y="3429000"/>
              <a:ext cx="12191996" cy="1146172"/>
            </a:xfrm>
            <a:prstGeom prst="rect">
              <a:avLst/>
            </a:prstGeom>
            <a:noFill/>
            <a:ln>
              <a:noFill/>
            </a:ln>
          </p:spPr>
        </p:pic>
        <p:pic>
          <p:nvPicPr>
            <p:cNvPr descr="fascia" id="315" name="Google Shape;315;p49"/>
            <p:cNvPicPr preferRelativeResize="0"/>
            <p:nvPr/>
          </p:nvPicPr>
          <p:blipFill rotWithShape="1">
            <a:blip r:embed="rId5">
              <a:alphaModFix/>
            </a:blip>
            <a:srcRect b="0" l="0" r="0" t="0"/>
            <a:stretch/>
          </p:blipFill>
          <p:spPr>
            <a:xfrm>
              <a:off x="2785052" y="2759073"/>
              <a:ext cx="9404831" cy="669926"/>
            </a:xfrm>
            <a:prstGeom prst="rect">
              <a:avLst/>
            </a:prstGeom>
            <a:noFill/>
            <a:ln>
              <a:noFill/>
            </a:ln>
          </p:spPr>
        </p:pic>
      </p:grpSp>
      <p:sp>
        <p:nvSpPr>
          <p:cNvPr id="316" name="Google Shape;316;p49"/>
          <p:cNvSpPr txBox="1"/>
          <p:nvPr/>
        </p:nvSpPr>
        <p:spPr>
          <a:xfrm>
            <a:off x="1960950" y="2204975"/>
            <a:ext cx="5222100" cy="55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000" u="none" cap="none" strike="noStrike">
                <a:solidFill>
                  <a:srgbClr val="FFFFFF"/>
                </a:solidFill>
                <a:latin typeface="Calibri"/>
                <a:ea typeface="Calibri"/>
                <a:cs typeface="Calibri"/>
                <a:sym typeface="Calibri"/>
              </a:rPr>
              <a:t>THANKS FOR YOUR ATTENTION</a:t>
            </a:r>
            <a:endParaRPr b="0" i="0" sz="1800" u="none" cap="none" strike="noStrike">
              <a:solidFill>
                <a:schemeClr val="dk1"/>
              </a:solidFill>
              <a:latin typeface="Calibri"/>
              <a:ea typeface="Calibri"/>
              <a:cs typeface="Calibri"/>
              <a:sym typeface="Calibri"/>
            </a:endParaRPr>
          </a:p>
        </p:txBody>
      </p:sp>
      <p:pic>
        <p:nvPicPr>
          <p:cNvPr id="317" name="Google Shape;317;p49"/>
          <p:cNvPicPr preferRelativeResize="0"/>
          <p:nvPr/>
        </p:nvPicPr>
        <p:blipFill rotWithShape="1">
          <a:blip r:embed="rId6">
            <a:alphaModFix/>
          </a:blip>
          <a:srcRect b="0" l="0" r="0" t="0"/>
          <a:stretch/>
        </p:blipFill>
        <p:spPr>
          <a:xfrm>
            <a:off x="409600" y="3649703"/>
            <a:ext cx="6858600" cy="85961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ctrTitle"/>
          </p:nvPr>
        </p:nvSpPr>
        <p:spPr>
          <a:xfrm>
            <a:off x="587975" y="1078200"/>
            <a:ext cx="7772400" cy="467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822433"/>
              </a:buClr>
              <a:buSzPts val="2400"/>
              <a:buFont typeface="Calibri"/>
              <a:buNone/>
            </a:pPr>
            <a:r>
              <a:rPr lang="en-US" sz="3000">
                <a:latin typeface="Book Antiqua"/>
                <a:ea typeface="Book Antiqua"/>
                <a:cs typeface="Book Antiqua"/>
                <a:sym typeface="Book Antiqua"/>
              </a:rPr>
              <a:t>Features extraction</a:t>
            </a:r>
            <a:endParaRPr sz="3000">
              <a:latin typeface="Book Antiqua"/>
              <a:ea typeface="Book Antiqua"/>
              <a:cs typeface="Book Antiqua"/>
              <a:sym typeface="Book Antiqua"/>
            </a:endParaRPr>
          </a:p>
        </p:txBody>
      </p:sp>
      <p:sp>
        <p:nvSpPr>
          <p:cNvPr id="91" name="Google Shape;91;p19"/>
          <p:cNvSpPr txBox="1"/>
          <p:nvPr/>
        </p:nvSpPr>
        <p:spPr>
          <a:xfrm>
            <a:off x="414300" y="1716975"/>
            <a:ext cx="8315400" cy="42792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SzPts val="1900"/>
              <a:buFont typeface="Book Antiqua"/>
              <a:buChar char="●"/>
            </a:pPr>
            <a:r>
              <a:rPr lang="en-US" sz="1900">
                <a:latin typeface="Book Antiqua"/>
                <a:ea typeface="Book Antiqua"/>
                <a:cs typeface="Book Antiqua"/>
                <a:sym typeface="Book Antiqua"/>
              </a:rPr>
              <a:t>The goal of this section is to create a single dataset that can be used in subsequent steps. </a:t>
            </a:r>
            <a:endParaRPr sz="1900">
              <a:latin typeface="Book Antiqua"/>
              <a:ea typeface="Book Antiqua"/>
              <a:cs typeface="Book Antiqua"/>
              <a:sym typeface="Book Antiqua"/>
            </a:endParaRPr>
          </a:p>
          <a:p>
            <a:pPr indent="0" lvl="0" marL="0" rtl="0" algn="l">
              <a:spcBef>
                <a:spcPts val="0"/>
              </a:spcBef>
              <a:spcAft>
                <a:spcPts val="0"/>
              </a:spcAft>
              <a:buNone/>
            </a:pPr>
            <a:r>
              <a:t/>
            </a:r>
            <a:endParaRPr sz="1900">
              <a:latin typeface="Book Antiqua"/>
              <a:ea typeface="Book Antiqua"/>
              <a:cs typeface="Book Antiqua"/>
              <a:sym typeface="Book Antiqua"/>
            </a:endParaRPr>
          </a:p>
          <a:p>
            <a:pPr indent="-349250" lvl="0" marL="457200" rtl="0" algn="l">
              <a:spcBef>
                <a:spcPts val="0"/>
              </a:spcBef>
              <a:spcAft>
                <a:spcPts val="0"/>
              </a:spcAft>
              <a:buSzPts val="1900"/>
              <a:buFont typeface="Book Antiqua"/>
              <a:buChar char="●"/>
            </a:pPr>
            <a:r>
              <a:rPr lang="en-US" sz="1900">
                <a:latin typeface="Book Antiqua"/>
                <a:ea typeface="Book Antiqua"/>
                <a:cs typeface="Book Antiqua"/>
                <a:sym typeface="Book Antiqua"/>
              </a:rPr>
              <a:t>Through the tables described in the previous slides, a dataset is created in which the key of each row is represented by the columns "</a:t>
            </a:r>
            <a:r>
              <a:rPr b="1" lang="en-US" sz="1900">
                <a:latin typeface="Book Antiqua"/>
                <a:ea typeface="Book Antiqua"/>
                <a:cs typeface="Book Antiqua"/>
                <a:sym typeface="Book Antiqua"/>
              </a:rPr>
              <a:t>player_id</a:t>
            </a:r>
            <a:r>
              <a:rPr lang="en-US" sz="1900">
                <a:latin typeface="Book Antiqua"/>
                <a:ea typeface="Book Antiqua"/>
                <a:cs typeface="Book Antiqua"/>
                <a:sym typeface="Book Antiqua"/>
              </a:rPr>
              <a:t>", which uniquely represents a player, and "</a:t>
            </a:r>
            <a:r>
              <a:rPr b="1" lang="en-US" sz="1900">
                <a:latin typeface="Book Antiqua"/>
                <a:ea typeface="Book Antiqua"/>
                <a:cs typeface="Book Antiqua"/>
                <a:sym typeface="Book Antiqua"/>
              </a:rPr>
              <a:t>date_v</a:t>
            </a:r>
            <a:r>
              <a:rPr lang="en-US" sz="1900">
                <a:latin typeface="Book Antiqua"/>
                <a:ea typeface="Book Antiqua"/>
                <a:cs typeface="Book Antiqua"/>
                <a:sym typeface="Book Antiqua"/>
              </a:rPr>
              <a:t>", which represents the date on which the market value of " player_id" is updated. Then for each player there are as many rows as there are update dates (date_v) associated with him.</a:t>
            </a:r>
            <a:endParaRPr sz="1900">
              <a:latin typeface="Book Antiqua"/>
              <a:ea typeface="Book Antiqua"/>
              <a:cs typeface="Book Antiqua"/>
              <a:sym typeface="Book Antiqua"/>
            </a:endParaRPr>
          </a:p>
          <a:p>
            <a:pPr indent="0" lvl="0" marL="457200" rtl="0" algn="l">
              <a:spcBef>
                <a:spcPts val="0"/>
              </a:spcBef>
              <a:spcAft>
                <a:spcPts val="0"/>
              </a:spcAft>
              <a:buNone/>
            </a:pPr>
            <a:r>
              <a:t/>
            </a:r>
            <a:endParaRPr sz="1900">
              <a:latin typeface="Book Antiqua"/>
              <a:ea typeface="Book Antiqua"/>
              <a:cs typeface="Book Antiqua"/>
              <a:sym typeface="Book Antiqua"/>
            </a:endParaRPr>
          </a:p>
          <a:p>
            <a:pPr indent="-349250" lvl="0" marL="457200" rtl="0" algn="l">
              <a:spcBef>
                <a:spcPts val="0"/>
              </a:spcBef>
              <a:spcAft>
                <a:spcPts val="0"/>
              </a:spcAft>
              <a:buSzPts val="1900"/>
              <a:buFont typeface="Book Antiqua"/>
              <a:buChar char="●"/>
            </a:pPr>
            <a:r>
              <a:rPr lang="en-US" sz="1900">
                <a:latin typeface="Book Antiqua"/>
                <a:ea typeface="Book Antiqua"/>
                <a:cs typeface="Book Antiqua"/>
                <a:sym typeface="Book Antiqua"/>
              </a:rPr>
              <a:t>The features that have been extracted and calculated from the tables represent useful informations as </a:t>
            </a:r>
            <a:r>
              <a:rPr lang="en-US" sz="1900">
                <a:latin typeface="Book Antiqua"/>
                <a:ea typeface="Book Antiqua"/>
                <a:cs typeface="Book Antiqua"/>
                <a:sym typeface="Book Antiqua"/>
              </a:rPr>
              <a:t>appearances</a:t>
            </a:r>
            <a:r>
              <a:rPr lang="en-US" sz="1900">
                <a:latin typeface="Book Antiqua"/>
                <a:ea typeface="Book Antiqua"/>
                <a:cs typeface="Book Antiqua"/>
                <a:sym typeface="Book Antiqua"/>
              </a:rPr>
              <a:t>, assists, goals, winning rate and many others. In particular the statistics relate to the year preceding the date of "date_v".</a:t>
            </a:r>
            <a:endParaRPr sz="1900">
              <a:latin typeface="Book Antiqua"/>
              <a:ea typeface="Book Antiqua"/>
              <a:cs typeface="Book Antiqua"/>
              <a:sym typeface="Book Antiqu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ctrTitle"/>
          </p:nvPr>
        </p:nvSpPr>
        <p:spPr>
          <a:xfrm>
            <a:off x="587975" y="1078200"/>
            <a:ext cx="7772400" cy="467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822433"/>
              </a:buClr>
              <a:buSzPts val="2400"/>
              <a:buFont typeface="Calibri"/>
              <a:buNone/>
            </a:pPr>
            <a:r>
              <a:rPr lang="en-US" sz="3000">
                <a:latin typeface="Book Antiqua"/>
                <a:ea typeface="Book Antiqua"/>
                <a:cs typeface="Book Antiqua"/>
                <a:sym typeface="Book Antiqua"/>
              </a:rPr>
              <a:t>Feature extraction and final dataset</a:t>
            </a:r>
            <a:endParaRPr sz="3000">
              <a:latin typeface="Book Antiqua"/>
              <a:ea typeface="Book Antiqua"/>
              <a:cs typeface="Book Antiqua"/>
              <a:sym typeface="Book Antiqua"/>
            </a:endParaRPr>
          </a:p>
        </p:txBody>
      </p:sp>
      <p:sp>
        <p:nvSpPr>
          <p:cNvPr id="97" name="Google Shape;97;p20"/>
          <p:cNvSpPr txBox="1"/>
          <p:nvPr/>
        </p:nvSpPr>
        <p:spPr>
          <a:xfrm>
            <a:off x="414300" y="1793175"/>
            <a:ext cx="8315400" cy="427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900">
                <a:latin typeface="Book Antiqua"/>
                <a:ea typeface="Book Antiqua"/>
                <a:cs typeface="Book Antiqua"/>
                <a:sym typeface="Book Antiqua"/>
              </a:rPr>
              <a:t>Before saving the dataset (dataset.csv) with the new features obtained, the management of the zero-value and null-value is carried out.</a:t>
            </a:r>
            <a:endParaRPr sz="1900">
              <a:latin typeface="Book Antiqua"/>
              <a:ea typeface="Book Antiqua"/>
              <a:cs typeface="Book Antiqua"/>
              <a:sym typeface="Book Antiqua"/>
            </a:endParaRPr>
          </a:p>
          <a:p>
            <a:pPr indent="0" lvl="0" marL="0" rtl="0" algn="l">
              <a:spcBef>
                <a:spcPts val="0"/>
              </a:spcBef>
              <a:spcAft>
                <a:spcPts val="0"/>
              </a:spcAft>
              <a:buNone/>
            </a:pPr>
            <a:r>
              <a:rPr lang="en-US" sz="1900">
                <a:latin typeface="Book Antiqua"/>
                <a:ea typeface="Book Antiqua"/>
                <a:cs typeface="Book Antiqua"/>
                <a:sym typeface="Book Antiqua"/>
              </a:rPr>
              <a:t>The dataset obtained has this schema.</a:t>
            </a:r>
            <a:endParaRPr sz="1900">
              <a:latin typeface="Book Antiqua"/>
              <a:ea typeface="Book Antiqua"/>
              <a:cs typeface="Book Antiqua"/>
              <a:sym typeface="Book Antiqua"/>
            </a:endParaRPr>
          </a:p>
          <a:p>
            <a:pPr indent="0" lvl="0" marL="0" rtl="0" algn="l">
              <a:spcBef>
                <a:spcPts val="0"/>
              </a:spcBef>
              <a:spcAft>
                <a:spcPts val="0"/>
              </a:spcAft>
              <a:buNone/>
            </a:pPr>
            <a:r>
              <a:t/>
            </a:r>
            <a:endParaRPr sz="1900">
              <a:latin typeface="Book Antiqua"/>
              <a:ea typeface="Book Antiqua"/>
              <a:cs typeface="Book Antiqua"/>
              <a:sym typeface="Book Antiqua"/>
            </a:endParaRPr>
          </a:p>
          <a:p>
            <a:pPr indent="-349250" lvl="0" marL="457200" rtl="0" algn="l">
              <a:spcBef>
                <a:spcPts val="0"/>
              </a:spcBef>
              <a:spcAft>
                <a:spcPts val="0"/>
              </a:spcAft>
              <a:buSzPts val="1900"/>
              <a:buFont typeface="Book Antiqua"/>
              <a:buChar char="●"/>
            </a:pPr>
            <a:r>
              <a:rPr b="1" lang="en-US" sz="1900">
                <a:latin typeface="Book Antiqua"/>
                <a:ea typeface="Book Antiqua"/>
                <a:cs typeface="Book Antiqua"/>
                <a:sym typeface="Book Antiqua"/>
              </a:rPr>
              <a:t>player_id</a:t>
            </a:r>
            <a:r>
              <a:rPr lang="en-US" sz="1900">
                <a:latin typeface="Book Antiqua"/>
                <a:ea typeface="Book Antiqua"/>
                <a:cs typeface="Book Antiqua"/>
                <a:sym typeface="Book Antiqua"/>
              </a:rPr>
              <a:t>: uniquely identifies the player;</a:t>
            </a:r>
            <a:endParaRPr sz="1900">
              <a:latin typeface="Book Antiqua"/>
              <a:ea typeface="Book Antiqua"/>
              <a:cs typeface="Book Antiqua"/>
              <a:sym typeface="Book Antiqua"/>
            </a:endParaRPr>
          </a:p>
          <a:p>
            <a:pPr indent="0" lvl="0" marL="457200" rtl="0" algn="l">
              <a:spcBef>
                <a:spcPts val="0"/>
              </a:spcBef>
              <a:spcAft>
                <a:spcPts val="0"/>
              </a:spcAft>
              <a:buNone/>
            </a:pPr>
            <a:r>
              <a:t/>
            </a:r>
            <a:endParaRPr sz="1900">
              <a:latin typeface="Book Antiqua"/>
              <a:ea typeface="Book Antiqua"/>
              <a:cs typeface="Book Antiqua"/>
              <a:sym typeface="Book Antiqua"/>
            </a:endParaRPr>
          </a:p>
          <a:p>
            <a:pPr indent="-349250" lvl="0" marL="457200" rtl="0" algn="l">
              <a:spcBef>
                <a:spcPts val="0"/>
              </a:spcBef>
              <a:spcAft>
                <a:spcPts val="0"/>
              </a:spcAft>
              <a:buSzPts val="1900"/>
              <a:buFont typeface="Book Antiqua"/>
              <a:buChar char="●"/>
            </a:pPr>
            <a:r>
              <a:rPr b="1" lang="en-US" sz="1900">
                <a:latin typeface="Book Antiqua"/>
                <a:ea typeface="Book Antiqua"/>
                <a:cs typeface="Book Antiqua"/>
                <a:sym typeface="Book Antiqua"/>
              </a:rPr>
              <a:t>date_v</a:t>
            </a:r>
            <a:r>
              <a:rPr lang="en-US" sz="1900">
                <a:latin typeface="Book Antiqua"/>
                <a:ea typeface="Book Antiqua"/>
                <a:cs typeface="Book Antiqua"/>
                <a:sym typeface="Book Antiqua"/>
              </a:rPr>
              <a:t>: update date of market_value of player_id;</a:t>
            </a:r>
            <a:endParaRPr sz="1900">
              <a:latin typeface="Book Antiqua"/>
              <a:ea typeface="Book Antiqua"/>
              <a:cs typeface="Book Antiqua"/>
              <a:sym typeface="Book Antiqua"/>
            </a:endParaRPr>
          </a:p>
          <a:p>
            <a:pPr indent="0" lvl="0" marL="0" rtl="0" algn="l">
              <a:spcBef>
                <a:spcPts val="0"/>
              </a:spcBef>
              <a:spcAft>
                <a:spcPts val="0"/>
              </a:spcAft>
              <a:buNone/>
            </a:pPr>
            <a:r>
              <a:t/>
            </a:r>
            <a:endParaRPr sz="1900">
              <a:latin typeface="Book Antiqua"/>
              <a:ea typeface="Book Antiqua"/>
              <a:cs typeface="Book Antiqua"/>
              <a:sym typeface="Book Antiqua"/>
            </a:endParaRPr>
          </a:p>
          <a:p>
            <a:pPr indent="-349250" lvl="0" marL="457200" rtl="0" algn="l">
              <a:spcBef>
                <a:spcPts val="0"/>
              </a:spcBef>
              <a:spcAft>
                <a:spcPts val="0"/>
              </a:spcAft>
              <a:buSzPts val="1900"/>
              <a:buFont typeface="Book Antiqua"/>
              <a:buChar char="●"/>
            </a:pPr>
            <a:r>
              <a:rPr b="1" lang="en-US" sz="1900">
                <a:latin typeface="Book Antiqua"/>
                <a:ea typeface="Book Antiqua"/>
                <a:cs typeface="Book Antiqua"/>
                <a:sym typeface="Book Antiqua"/>
              </a:rPr>
              <a:t>market_value</a:t>
            </a:r>
            <a:r>
              <a:rPr lang="en-US" sz="1900">
                <a:latin typeface="Book Antiqua"/>
                <a:ea typeface="Book Antiqua"/>
                <a:cs typeface="Book Antiqua"/>
                <a:sym typeface="Book Antiqua"/>
              </a:rPr>
              <a:t>: market value associated to (player_id, date_v);</a:t>
            </a:r>
            <a:endParaRPr baseline="30000" sz="1900">
              <a:latin typeface="Book Antiqua"/>
              <a:ea typeface="Book Antiqua"/>
              <a:cs typeface="Book Antiqua"/>
              <a:sym typeface="Book Antiqua"/>
            </a:endParaRPr>
          </a:p>
          <a:p>
            <a:pPr indent="0" lvl="0" marL="457200" rtl="0" algn="l">
              <a:spcBef>
                <a:spcPts val="0"/>
              </a:spcBef>
              <a:spcAft>
                <a:spcPts val="0"/>
              </a:spcAft>
              <a:buNone/>
            </a:pPr>
            <a:r>
              <a:t/>
            </a:r>
            <a:endParaRPr sz="1900">
              <a:latin typeface="Book Antiqua"/>
              <a:ea typeface="Book Antiqua"/>
              <a:cs typeface="Book Antiqua"/>
              <a:sym typeface="Book Antiqua"/>
            </a:endParaRPr>
          </a:p>
          <a:p>
            <a:pPr indent="-349250" lvl="0" marL="457200" rtl="0" algn="l">
              <a:spcBef>
                <a:spcPts val="0"/>
              </a:spcBef>
              <a:spcAft>
                <a:spcPts val="0"/>
              </a:spcAft>
              <a:buSzPts val="1900"/>
              <a:buFont typeface="Book Antiqua"/>
              <a:buChar char="●"/>
            </a:pPr>
            <a:r>
              <a:rPr b="1" lang="en-US" sz="1900">
                <a:latin typeface="Book Antiqua"/>
                <a:ea typeface="Book Antiqua"/>
                <a:cs typeface="Book Antiqua"/>
                <a:sym typeface="Book Antiqua"/>
              </a:rPr>
              <a:t>personal informations</a:t>
            </a:r>
            <a:r>
              <a:rPr lang="en-US" sz="1900">
                <a:latin typeface="Book Antiqua"/>
                <a:ea typeface="Book Antiqua"/>
                <a:cs typeface="Book Antiqua"/>
                <a:sym typeface="Book Antiqua"/>
              </a:rPr>
              <a:t>: features such as age, place of birth and others;</a:t>
            </a:r>
            <a:endParaRPr sz="1900">
              <a:latin typeface="Book Antiqua"/>
              <a:ea typeface="Book Antiqua"/>
              <a:cs typeface="Book Antiqua"/>
              <a:sym typeface="Book Antiqua"/>
            </a:endParaRPr>
          </a:p>
          <a:p>
            <a:pPr indent="0" lvl="0" marL="0" rtl="0" algn="l">
              <a:spcBef>
                <a:spcPts val="0"/>
              </a:spcBef>
              <a:spcAft>
                <a:spcPts val="0"/>
              </a:spcAft>
              <a:buNone/>
            </a:pPr>
            <a:r>
              <a:t/>
            </a:r>
            <a:endParaRPr sz="1900">
              <a:latin typeface="Book Antiqua"/>
              <a:ea typeface="Book Antiqua"/>
              <a:cs typeface="Book Antiqua"/>
              <a:sym typeface="Book Antiqua"/>
            </a:endParaRPr>
          </a:p>
          <a:p>
            <a:pPr indent="-349250" lvl="0" marL="457200" rtl="0" algn="l">
              <a:spcBef>
                <a:spcPts val="0"/>
              </a:spcBef>
              <a:spcAft>
                <a:spcPts val="0"/>
              </a:spcAft>
              <a:buSzPts val="1900"/>
              <a:buFont typeface="Book Antiqua"/>
              <a:buChar char="●"/>
            </a:pPr>
            <a:r>
              <a:rPr b="1" lang="en-US" sz="1900">
                <a:latin typeface="Book Antiqua"/>
                <a:ea typeface="Book Antiqua"/>
                <a:cs typeface="Book Antiqua"/>
                <a:sym typeface="Book Antiqua"/>
              </a:rPr>
              <a:t>player stats</a:t>
            </a:r>
            <a:r>
              <a:rPr lang="en-US" sz="1900">
                <a:latin typeface="Book Antiqua"/>
                <a:ea typeface="Book Antiqua"/>
                <a:cs typeface="Book Antiqua"/>
                <a:sym typeface="Book Antiqua"/>
              </a:rPr>
              <a:t>: features that describe the performance of the player in the previous year with respect to date_v;</a:t>
            </a:r>
            <a:endParaRPr sz="1900">
              <a:latin typeface="Book Antiqua"/>
              <a:ea typeface="Book Antiqua"/>
              <a:cs typeface="Book Antiqua"/>
              <a:sym typeface="Book Antiqu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21"/>
          <p:cNvPicPr preferRelativeResize="0"/>
          <p:nvPr/>
        </p:nvPicPr>
        <p:blipFill>
          <a:blip r:embed="rId3">
            <a:alphaModFix/>
          </a:blip>
          <a:stretch>
            <a:fillRect/>
          </a:stretch>
        </p:blipFill>
        <p:spPr>
          <a:xfrm>
            <a:off x="152400" y="3109475"/>
            <a:ext cx="8839200" cy="1452577"/>
          </a:xfrm>
          <a:prstGeom prst="rect">
            <a:avLst/>
          </a:prstGeom>
          <a:noFill/>
          <a:ln>
            <a:noFill/>
          </a:ln>
        </p:spPr>
      </p:pic>
      <p:sp>
        <p:nvSpPr>
          <p:cNvPr id="103" name="Google Shape;103;p21"/>
          <p:cNvSpPr txBox="1"/>
          <p:nvPr/>
        </p:nvSpPr>
        <p:spPr>
          <a:xfrm>
            <a:off x="1331900" y="2632475"/>
            <a:ext cx="69867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900">
                <a:latin typeface="Book Antiqua"/>
                <a:ea typeface="Book Antiqua"/>
                <a:cs typeface="Book Antiqua"/>
                <a:sym typeface="Book Antiqua"/>
              </a:rPr>
              <a:t>Correlation vector of market value with the other features</a:t>
            </a:r>
            <a:endParaRPr>
              <a:latin typeface="Calibri"/>
              <a:ea typeface="Calibri"/>
              <a:cs typeface="Calibri"/>
              <a:sym typeface="Calibri"/>
            </a:endParaRPr>
          </a:p>
        </p:txBody>
      </p:sp>
      <p:sp>
        <p:nvSpPr>
          <p:cNvPr id="104" name="Google Shape;104;p21"/>
          <p:cNvSpPr txBox="1"/>
          <p:nvPr/>
        </p:nvSpPr>
        <p:spPr>
          <a:xfrm>
            <a:off x="471625" y="1218850"/>
            <a:ext cx="9110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000">
                <a:solidFill>
                  <a:schemeClr val="dk1"/>
                </a:solidFill>
                <a:latin typeface="Book Antiqua"/>
                <a:ea typeface="Book Antiqua"/>
                <a:cs typeface="Book Antiqua"/>
                <a:sym typeface="Book Antiqua"/>
              </a:rPr>
              <a:t>Data Analysis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22"/>
          <p:cNvPicPr preferRelativeResize="0"/>
          <p:nvPr/>
        </p:nvPicPr>
        <p:blipFill>
          <a:blip r:embed="rId3">
            <a:alphaModFix/>
          </a:blip>
          <a:stretch>
            <a:fillRect/>
          </a:stretch>
        </p:blipFill>
        <p:spPr>
          <a:xfrm>
            <a:off x="1322026" y="1822849"/>
            <a:ext cx="6499925" cy="3957375"/>
          </a:xfrm>
          <a:prstGeom prst="rect">
            <a:avLst/>
          </a:prstGeom>
          <a:noFill/>
          <a:ln>
            <a:noFill/>
          </a:ln>
        </p:spPr>
      </p:pic>
      <p:sp>
        <p:nvSpPr>
          <p:cNvPr id="110" name="Google Shape;110;p22"/>
          <p:cNvSpPr txBox="1"/>
          <p:nvPr/>
        </p:nvSpPr>
        <p:spPr>
          <a:xfrm>
            <a:off x="425399" y="1156525"/>
            <a:ext cx="5459400" cy="93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000">
                <a:solidFill>
                  <a:schemeClr val="dk1"/>
                </a:solidFill>
                <a:latin typeface="Book Antiqua"/>
                <a:ea typeface="Book Antiqua"/>
                <a:cs typeface="Book Antiqua"/>
                <a:sym typeface="Book Antiqua"/>
              </a:rPr>
              <a:t>Bias towards the strickers</a:t>
            </a:r>
            <a:endParaRPr/>
          </a:p>
          <a:p>
            <a:pPr indent="0" lvl="0" marL="0" rtl="0" algn="l">
              <a:spcBef>
                <a:spcPts val="0"/>
              </a:spcBef>
              <a:spcAft>
                <a:spcPts val="0"/>
              </a:spcAft>
              <a:buNone/>
            </a:pPr>
            <a:r>
              <a:t/>
            </a:r>
            <a:endParaRPr b="1" sz="1900">
              <a:latin typeface="Book Antiqua"/>
              <a:ea typeface="Book Antiqua"/>
              <a:cs typeface="Book Antiqua"/>
              <a:sym typeface="Book Antiqu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23"/>
          <p:cNvPicPr preferRelativeResize="0"/>
          <p:nvPr/>
        </p:nvPicPr>
        <p:blipFill>
          <a:blip r:embed="rId3">
            <a:alphaModFix/>
          </a:blip>
          <a:stretch>
            <a:fillRect/>
          </a:stretch>
        </p:blipFill>
        <p:spPr>
          <a:xfrm>
            <a:off x="1274413" y="1161913"/>
            <a:ext cx="6595174" cy="4534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ctrTitle"/>
          </p:nvPr>
        </p:nvSpPr>
        <p:spPr>
          <a:xfrm>
            <a:off x="671300" y="1039625"/>
            <a:ext cx="6912600" cy="537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3000">
                <a:latin typeface="Book Antiqua"/>
                <a:ea typeface="Book Antiqua"/>
                <a:cs typeface="Book Antiqua"/>
                <a:sym typeface="Book Antiqua"/>
              </a:rPr>
              <a:t>Forecasting </a:t>
            </a:r>
            <a:r>
              <a:rPr lang="en-US" sz="3000">
                <a:latin typeface="Book Antiqua"/>
                <a:ea typeface="Book Antiqua"/>
                <a:cs typeface="Book Antiqua"/>
                <a:sym typeface="Book Antiqua"/>
              </a:rPr>
              <a:t>player valuation: Task 1</a:t>
            </a:r>
            <a:endParaRPr sz="3000">
              <a:latin typeface="Book Antiqua"/>
              <a:ea typeface="Book Antiqua"/>
              <a:cs typeface="Book Antiqua"/>
              <a:sym typeface="Book Antiqua"/>
            </a:endParaRPr>
          </a:p>
        </p:txBody>
      </p:sp>
      <p:sp>
        <p:nvSpPr>
          <p:cNvPr id="122" name="Google Shape;122;p24"/>
          <p:cNvSpPr txBox="1"/>
          <p:nvPr/>
        </p:nvSpPr>
        <p:spPr>
          <a:xfrm>
            <a:off x="559800" y="1728150"/>
            <a:ext cx="8024400" cy="340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900">
                <a:latin typeface="Book Antiqua"/>
                <a:ea typeface="Book Antiqua"/>
                <a:cs typeface="Book Antiqua"/>
                <a:sym typeface="Book Antiqua"/>
              </a:rPr>
              <a:t>For every couple (player_id, date_v) we want to forecast the market valuation.</a:t>
            </a:r>
            <a:endParaRPr sz="1900">
              <a:latin typeface="Book Antiqua"/>
              <a:ea typeface="Book Antiqua"/>
              <a:cs typeface="Book Antiqua"/>
              <a:sym typeface="Book Antiqua"/>
            </a:endParaRPr>
          </a:p>
          <a:p>
            <a:pPr indent="0" lvl="0" marL="0" rtl="0" algn="l">
              <a:spcBef>
                <a:spcPts val="0"/>
              </a:spcBef>
              <a:spcAft>
                <a:spcPts val="0"/>
              </a:spcAft>
              <a:buNone/>
            </a:pPr>
            <a:r>
              <a:t/>
            </a:r>
            <a:endParaRPr sz="1900">
              <a:latin typeface="Book Antiqua"/>
              <a:ea typeface="Book Antiqua"/>
              <a:cs typeface="Book Antiqua"/>
              <a:sym typeface="Book Antiqua"/>
            </a:endParaRPr>
          </a:p>
          <a:p>
            <a:pPr indent="0" lvl="0" marL="0" rtl="0" algn="l">
              <a:spcBef>
                <a:spcPts val="0"/>
              </a:spcBef>
              <a:spcAft>
                <a:spcPts val="0"/>
              </a:spcAft>
              <a:buNone/>
            </a:pPr>
            <a:r>
              <a:rPr lang="en-US" sz="1900">
                <a:latin typeface="Book Antiqua"/>
                <a:ea typeface="Book Antiqua"/>
                <a:cs typeface="Book Antiqua"/>
                <a:sym typeface="Book Antiqua"/>
              </a:rPr>
              <a:t>To tackle this problem we developed some machine learning and deep </a:t>
            </a:r>
            <a:r>
              <a:rPr lang="en-US" sz="1900">
                <a:latin typeface="Book Antiqua"/>
                <a:ea typeface="Book Antiqua"/>
                <a:cs typeface="Book Antiqua"/>
                <a:sym typeface="Book Antiqua"/>
              </a:rPr>
              <a:t>learning models:</a:t>
            </a:r>
            <a:endParaRPr sz="1900">
              <a:latin typeface="Book Antiqua"/>
              <a:ea typeface="Book Antiqua"/>
              <a:cs typeface="Book Antiqua"/>
              <a:sym typeface="Book Antiqua"/>
            </a:endParaRPr>
          </a:p>
          <a:p>
            <a:pPr indent="-317500" lvl="0" marL="457200" rtl="0" algn="l">
              <a:spcBef>
                <a:spcPts val="0"/>
              </a:spcBef>
              <a:spcAft>
                <a:spcPts val="0"/>
              </a:spcAft>
              <a:buSzPts val="1400"/>
              <a:buFont typeface="Calibri"/>
              <a:buAutoNum type="arabicPeriod"/>
            </a:pPr>
            <a:r>
              <a:rPr lang="en-US" sz="1900">
                <a:latin typeface="Book Antiqua"/>
                <a:ea typeface="Book Antiqua"/>
                <a:cs typeface="Book Antiqua"/>
                <a:sym typeface="Book Antiqua"/>
              </a:rPr>
              <a:t>Multivariate Linear Regression</a:t>
            </a:r>
            <a:endParaRPr sz="1900">
              <a:latin typeface="Book Antiqua"/>
              <a:ea typeface="Book Antiqua"/>
              <a:cs typeface="Book Antiqua"/>
              <a:sym typeface="Book Antiqua"/>
            </a:endParaRPr>
          </a:p>
          <a:p>
            <a:pPr indent="-317500" lvl="0" marL="457200" rtl="0" algn="l">
              <a:spcBef>
                <a:spcPts val="0"/>
              </a:spcBef>
              <a:spcAft>
                <a:spcPts val="0"/>
              </a:spcAft>
              <a:buSzPts val="1400"/>
              <a:buFont typeface="Calibri"/>
              <a:buAutoNum type="arabicPeriod"/>
            </a:pPr>
            <a:r>
              <a:rPr lang="en-US" sz="1900">
                <a:latin typeface="Book Antiqua"/>
                <a:ea typeface="Book Antiqua"/>
                <a:cs typeface="Book Antiqua"/>
                <a:sym typeface="Book Antiqua"/>
              </a:rPr>
              <a:t>Multilayer Perceptron (MLP) </a:t>
            </a:r>
            <a:endParaRPr sz="1900">
              <a:latin typeface="Book Antiqua"/>
              <a:ea typeface="Book Antiqua"/>
              <a:cs typeface="Book Antiqua"/>
              <a:sym typeface="Book Antiqua"/>
            </a:endParaRPr>
          </a:p>
          <a:p>
            <a:pPr indent="-317500" lvl="0" marL="457200" rtl="0" algn="l">
              <a:spcBef>
                <a:spcPts val="0"/>
              </a:spcBef>
              <a:spcAft>
                <a:spcPts val="0"/>
              </a:spcAft>
              <a:buSzPts val="1400"/>
              <a:buFont typeface="Calibri"/>
              <a:buAutoNum type="arabicPeriod"/>
            </a:pPr>
            <a:r>
              <a:rPr lang="en-US" sz="1900">
                <a:latin typeface="Book Antiqua"/>
                <a:ea typeface="Book Antiqua"/>
                <a:cs typeface="Book Antiqua"/>
                <a:sym typeface="Book Antiqua"/>
              </a:rPr>
              <a:t>Long-Short Term Memory (LSTM)</a:t>
            </a:r>
            <a:endParaRPr sz="1900">
              <a:latin typeface="Book Antiqua"/>
              <a:ea typeface="Book Antiqua"/>
              <a:cs typeface="Book Antiqua"/>
              <a:sym typeface="Book Antiqua"/>
            </a:endParaRPr>
          </a:p>
          <a:p>
            <a:pPr indent="-317500" lvl="0" marL="457200" rtl="0" algn="l">
              <a:spcBef>
                <a:spcPts val="0"/>
              </a:spcBef>
              <a:spcAft>
                <a:spcPts val="0"/>
              </a:spcAft>
              <a:buSzPts val="1400"/>
              <a:buFont typeface="Calibri"/>
              <a:buAutoNum type="arabicPeriod"/>
            </a:pPr>
            <a:r>
              <a:rPr lang="en-US" sz="1900">
                <a:latin typeface="Book Antiqua"/>
                <a:ea typeface="Book Antiqua"/>
                <a:cs typeface="Book Antiqua"/>
                <a:sym typeface="Book Antiqua"/>
              </a:rPr>
              <a:t>Random Forest</a:t>
            </a:r>
            <a:endParaRPr sz="1900">
              <a:latin typeface="Book Antiqua"/>
              <a:ea typeface="Book Antiqua"/>
              <a:cs typeface="Book Antiqua"/>
              <a:sym typeface="Book Antiqua"/>
            </a:endParaRPr>
          </a:p>
          <a:p>
            <a:pPr indent="-317500" lvl="0" marL="457200" rtl="0" algn="l">
              <a:spcBef>
                <a:spcPts val="0"/>
              </a:spcBef>
              <a:spcAft>
                <a:spcPts val="0"/>
              </a:spcAft>
              <a:buSzPts val="1400"/>
              <a:buFont typeface="Calibri"/>
              <a:buAutoNum type="arabicPeriod"/>
            </a:pPr>
            <a:r>
              <a:rPr lang="en-US" sz="1900">
                <a:latin typeface="Book Antiqua"/>
                <a:ea typeface="Book Antiqua"/>
                <a:cs typeface="Book Antiqua"/>
                <a:sym typeface="Book Antiqua"/>
              </a:rPr>
              <a:t>Bagging of Decision Trees</a:t>
            </a:r>
            <a:endParaRPr sz="1900">
              <a:latin typeface="Book Antiqua"/>
              <a:ea typeface="Book Antiqua"/>
              <a:cs typeface="Book Antiqua"/>
              <a:sym typeface="Book Antiqua"/>
            </a:endParaRPr>
          </a:p>
          <a:p>
            <a:pPr indent="-317500" lvl="0" marL="457200" rtl="0" algn="l">
              <a:spcBef>
                <a:spcPts val="0"/>
              </a:spcBef>
              <a:spcAft>
                <a:spcPts val="0"/>
              </a:spcAft>
              <a:buSzPts val="1400"/>
              <a:buFont typeface="Calibri"/>
              <a:buAutoNum type="arabicPeriod"/>
            </a:pPr>
            <a:r>
              <a:rPr lang="en-US" sz="1900">
                <a:latin typeface="Book Antiqua"/>
                <a:ea typeface="Book Antiqua"/>
                <a:cs typeface="Book Antiqua"/>
                <a:sym typeface="Book Antiqua"/>
              </a:rPr>
              <a:t>Gradient Boosting Regressor</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Theme">
  <a:themeElements>
    <a:clrScheme name="">
      <a:dk1>
        <a:srgbClr val="822433"/>
      </a:dk1>
      <a:lt1>
        <a:srgbClr val="FFFFFF"/>
      </a:lt1>
      <a:dk2>
        <a:srgbClr val="822433"/>
      </a:dk2>
      <a:lt2>
        <a:srgbClr val="808080"/>
      </a:lt2>
      <a:accent1>
        <a:srgbClr val="BBE0E3"/>
      </a:accent1>
      <a:accent2>
        <a:srgbClr val="FFFF00"/>
      </a:accent2>
      <a:accent3>
        <a:srgbClr val="FFFFFF"/>
      </a:accent3>
      <a:accent4>
        <a:srgbClr val="6E1D2A"/>
      </a:accent4>
      <a:accent5>
        <a:srgbClr val="DAEDEF"/>
      </a:accent5>
      <a:accent6>
        <a:srgbClr val="E7E700"/>
      </a:accent6>
      <a:hlink>
        <a:srgbClr val="0000FF"/>
      </a:hlink>
      <a:folHlink>
        <a:srgbClr val="FF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