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E5F2A1-C665-4B4B-A85E-128E0BFAD2AE}">
  <a:tblStyle styleId="{A8E5F2A1-C665-4B4B-A85E-128E0BFAD2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Poppi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Light-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idx="4294967295" type="title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{A8E5F2A1-C665-4B4B-A85E-128E0BFAD2AE}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>
            <p:ph idx="4294967295" type="title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idx="4294967295" type="ctrTitle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/>
          <p:nvPr>
            <p:ph idx="4294967295" type="subTitle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4294967295" type="ctrTitle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/>
          <p:nvPr>
            <p:ph idx="4294967295" type="subTitle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/>
          <p:nvPr>
            <p:ph idx="4294967295" type="ctrTitle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/>
          <p:nvPr>
            <p:ph idx="4294967295" type="subTitle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/>
          <p:nvPr>
            <p:ph idx="4294967295" type="ctrTitle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/>
          <p:nvPr>
            <p:ph idx="4294967295" type="subTitle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/>
          <p:nvPr>
            <p:ph idx="2" type="body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/>
          <p:nvPr>
            <p:ph idx="3" type="body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/>
          <p:nvPr>
            <p:ph idx="2" type="body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/>
          <p:nvPr>
            <p:ph idx="3" type="body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EDIT IN POWERPOINT®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EDIT IN GOOGLE SLIDES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You have to be signed in to your Google account.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Mobile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3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34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406" name="Google Shape;406;p34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6444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35"/>
          <p:cNvSpPr txBox="1"/>
          <p:nvPr>
            <p:ph idx="4294967295" type="body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Desktop </a:t>
            </a: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3400"/>
          </a:p>
        </p:txBody>
      </p:sp>
      <p:sp>
        <p:nvSpPr>
          <p:cNvPr id="415" name="Google Shape;415;p35"/>
          <p:cNvSpPr txBox="1"/>
          <p:nvPr>
            <p:ph idx="4294967295" type="body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sp>
        <p:nvSpPr>
          <p:cNvPr id="422" name="Google Shape;422;p3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FA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I am Jayden Smith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1" name="Google Shape;241;p22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