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0715-3723-4254-9117-5A1D04040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131E0-B3FF-4387-B2B1-0300E4853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71E25-3B9B-4E9C-AD6B-4E81CA9E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E1C-C3DE-4263-BFF3-EF2286491E0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8693-686D-407C-A1CA-447C91F5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CED9-B8BD-4602-84A2-DFBDF195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1158-1885-4BFD-97B9-54E3BF1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1EAC-55CB-48E9-B6AA-CC50C12C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CEEB5-9604-41B4-8027-9DDEDE30D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77068-15EB-4730-A3A8-389B02B6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E1C-C3DE-4263-BFF3-EF2286491E0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55AC-1F48-4478-8ACC-BF3F5BD4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64A1-B4CA-4842-8574-49A14108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1158-1885-4BFD-97B9-54E3BF1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0590D-1236-410F-8801-F6688BA4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F5A01-88E4-40D6-8C49-1002582D3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96F3-608A-4EF1-A680-0E22AFBD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E1C-C3DE-4263-BFF3-EF2286491E0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99C5-EC05-4361-AC20-D441D654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ACCF-DDE5-42EF-A868-73FA4528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1158-1885-4BFD-97B9-54E3BF1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908B-2ACB-4D91-B7D3-BE557C61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6CF7-7CFC-4B3E-BBCC-A5885149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A22D-B3A2-4FD9-93DE-CB602FE4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E1C-C3DE-4263-BFF3-EF2286491E0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8209-F03F-484D-BA79-CB2DD535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3228-A22A-42C4-A63F-94DE272E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1158-1885-4BFD-97B9-54E3BF1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C864-CC0F-4C8F-A13B-48FDE206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C68E-8AFF-41DC-B3A8-5EB52ED7F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960F-E0A2-4C20-8E01-C5C8368F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E1C-C3DE-4263-BFF3-EF2286491E0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63083-A342-4F88-930C-1546CDC3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D676-8C91-4558-8C31-6237C0E2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1158-1885-4BFD-97B9-54E3BF1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35CD-3946-441D-AB3C-E8AC98E4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201A-C69D-4376-AB03-71FC34A27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60CE3-9D7E-4F7A-B762-1450E9B1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2949C-EA77-4330-A648-5538C819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E1C-C3DE-4263-BFF3-EF2286491E0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7863F-9759-4B44-A90A-0842A2B5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A7315-0A41-445C-A641-E611206D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1158-1885-4BFD-97B9-54E3BF1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7F54-358D-40D4-9268-C051014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1503-D15D-47F8-B065-1D7884E33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BD9D-C233-4283-B3B4-88F47A204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CDDF1-D35F-4BCA-953A-A0EE56477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0A3AF-C643-4701-9A65-8EB2BD439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E6C13-35A4-4281-A4F5-85907C38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E1C-C3DE-4263-BFF3-EF2286491E0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BB81A-239B-40C0-BBE2-0BEE71A1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9AEC6-3BA9-4C6E-96A1-489344F3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1158-1885-4BFD-97B9-54E3BF1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DD2C-A2F8-4ADF-B842-7EB14918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2DBD9-2F0E-419D-A262-B04BA0F6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E1C-C3DE-4263-BFF3-EF2286491E0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AE1B6-F70B-4399-B85F-435F9CA8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4BBCE-1952-4561-8118-CD2A4052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1158-1885-4BFD-97B9-54E3BF1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BF6F2-7A2D-485E-A194-DA434A75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E1C-C3DE-4263-BFF3-EF2286491E0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43BBB-0468-45A8-8158-138CD74A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97BF8-87AE-4810-BE99-5E3A72F1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1158-1885-4BFD-97B9-54E3BF1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CD5-3A32-45D5-9EBD-CD6514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0267-1BD4-40EB-9423-1DAD30B5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CB191-4183-4526-88F3-E2082046B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F43D-7F78-4AC2-ACD5-DD493942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E1C-C3DE-4263-BFF3-EF2286491E0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D576-C6B7-461B-8F52-D6895B82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A7FAD-8DA1-43B9-B83B-49F2B1F8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1158-1885-4BFD-97B9-54E3BF1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718E-0A99-482D-A416-3C0DA003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AD13F-3E38-48B1-A6E6-0526996A8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5A2B-8979-4F5A-8461-8ACAE4B23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00BA4-C2E4-4FCB-A0AF-D220145C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E1C-C3DE-4263-BFF3-EF2286491E0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01A5-5A42-42B5-8FDF-CB63ADBD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94CF-FAF5-40C9-AEC6-8C33F439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1158-1885-4BFD-97B9-54E3BF1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4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25C4C-E416-436B-8477-80363EB8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E8F99-B03C-4579-98F6-03AC0EA4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C8B2-6ACD-436D-8176-7B1B6E39E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3E1C-C3DE-4263-BFF3-EF2286491E0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63D3-3E81-4B6A-BBFC-84E8E58AE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98A0-9CAE-430D-91A1-B91E6514C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11158-1885-4BFD-97B9-54E3BF11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0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9FEA-6062-4731-AF10-55C7B4BD3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C58D6-8737-4989-AEBA-869DDAC2E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KICK OFF 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1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...</dc:title>
  <dc:creator>Logon Aluno</dc:creator>
  <cp:lastModifiedBy>Logon Aluno</cp:lastModifiedBy>
  <cp:revision>1</cp:revision>
  <dcterms:created xsi:type="dcterms:W3CDTF">2024-03-26T23:04:03Z</dcterms:created>
  <dcterms:modified xsi:type="dcterms:W3CDTF">2024-03-26T23:04:24Z</dcterms:modified>
</cp:coreProperties>
</file>