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378" r:id="rId4"/>
    <p:sldId id="381" r:id="rId5"/>
    <p:sldId id="382" r:id="rId6"/>
    <p:sldId id="384" r:id="rId7"/>
    <p:sldId id="383" r:id="rId8"/>
    <p:sldId id="259" r:id="rId9"/>
    <p:sldId id="3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A932-8E62-42B3-87DB-32E2D4F5A3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978ED-7DC6-4410-8A50-62A18ACC5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effectLst>
                  <a:glow rad="76200">
                    <a:srgbClr val="002B49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+mn-lt"/>
                <a:cs typeface="+mn-lt"/>
              </a:rPr>
              <a:t>State of the art and Gap waveguide designs</a:t>
            </a:r>
            <a:endParaRPr lang="en-US" sz="1200" dirty="0">
              <a:solidFill>
                <a:schemeClr val="tx2"/>
              </a:solidFill>
              <a:effectLst>
                <a:glow rad="76200">
                  <a:srgbClr val="002B49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Times New Roman"/>
            </a:endParaRPr>
          </a:p>
          <a:p>
            <a:pPr algn="ctr"/>
            <a:endParaRPr lang="en-US" sz="1200" dirty="0">
              <a:solidFill>
                <a:schemeClr val="tx2"/>
              </a:solidFill>
              <a:effectLst>
                <a:glow rad="76200">
                  <a:srgbClr val="002B49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E6CD-6693-49C4-A33C-8D74B82D64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3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123.585/138.065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78ED-7DC6-4410-8A50-62A18ACC50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1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123.585/138.065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78ED-7DC6-4410-8A50-62A18ACC50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4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123.585/138.065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78ED-7DC6-4410-8A50-62A18ACC50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9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123.585/138.065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78ED-7DC6-4410-8A50-62A18ACC50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9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123.585/138.065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78ED-7DC6-4410-8A50-62A18ACC50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8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584C-2DE9-62C6-07DC-37B8B01D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62F84-8DE5-93BD-1B35-F4922252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5522-9852-DF6C-4319-B5D706B5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D514-4608-42CF-4D81-EB6F5F98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5815-3B18-2A48-4B90-0A07E8D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C8BF-1475-9FC7-246C-A46BC94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5E69-D454-A50B-36AA-2C8D231D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7AC5-9CD4-14E9-C184-247D040F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85B3-30EB-90A0-561E-90CD2DCE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2662-64B2-91E6-795E-DD68E43D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8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81328-FDEC-5785-AC34-06B415C5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5AF0-7A97-FF43-C343-65924A2A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3454-E8E1-F712-BBED-064DB59C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5BFE-A108-B4A6-15F0-AADAA054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373-6826-9A48-9E74-A958559C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AC6D-4B54-27C2-2523-20BF5425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3876-F3D2-D271-1551-C11516DA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5F40-58FF-15F2-C487-A67DDD16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A793-8037-5AC0-E181-DDEC9DE3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7DD8-D718-260C-8704-185B525F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E090-3E99-63A9-60EB-3373FD81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0730-96CC-C6BA-6867-D01853DB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0629-49A5-7A7A-219F-B1A0C90C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7746-A995-2613-5141-4A466379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0017-D8DA-D5E9-A1A4-B0C1C787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F1B8-BE91-B178-041D-32667D4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2C4-7D07-690D-6052-FF183399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F04-66BF-2AAF-ED86-986E99B8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839E-B862-16A8-FFCB-E4B0F707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6EB4-F263-696B-2C82-9ABE1072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EDCF-9950-DF29-25C9-9CFF447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32FE-8F75-1501-BD71-E55A0A4E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16D3-DDA7-8E11-45DF-474F7778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FE9D-7DC9-8AD3-F4A4-A045B059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0431-5EF0-87E4-2D14-E589FE758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3EF3-D448-36A6-3B50-5D6CB065B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DE5DE-4C8E-35D1-C4E5-B36AD009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AE7CE-FAE0-FCB7-0FE9-DE7019C0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D3AA5-47DE-148F-F48A-3B09A7C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32BA-DEFC-077B-3F3F-BC317F4E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7D23D-DB38-53AF-AA9C-3FF81909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4C55-5E61-556F-8734-B7C5E05D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738F-1400-6DEE-1C60-5769EFC0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0535-3E86-53D3-56C9-BF651950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D88E-A3A2-F1D8-ACA6-FBFB6A26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CFF8-0BF7-9CEC-135A-AAE32665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F907-F9C5-B83F-CE5F-DCC48478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43CA-BF41-1747-8866-1C4B395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0E42-8E61-9D1C-9757-502DDF04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3A459-A47A-9B93-573D-765BE534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054F-33D7-6F8F-B250-86EC9BAA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EBFB-DBEB-615B-95A2-72F38B83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BF57-D4B6-121E-8DC1-7003DEBC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9629C-BCFE-3A4A-876E-A80B7553F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4CA17-6485-AF2D-7338-1AFAB988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E008-7687-EAE8-1959-7C429C14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F637-B38C-4D3F-8BD3-69883AA0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4709-CF7D-D91B-B599-78CEF45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4BE50-8446-8464-5311-CAD59D99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7FD8-EFAA-363F-16EC-AFD2B60C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AF35-F9EC-DFCF-4C82-E780EAAF4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9AFB7-C7F6-4C99-8595-D4A0ACAC547A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F55D-0016-4B24-C93C-511346C2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CEDB-7287-4A34-2001-543D1B44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16A4D-7437-471A-91FE-541564544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1FED7-F30A-497F-9B71-D83C180CDA15}"/>
              </a:ext>
            </a:extLst>
          </p:cNvPr>
          <p:cNvSpPr/>
          <p:nvPr/>
        </p:nvSpPr>
        <p:spPr>
          <a:xfrm>
            <a:off x="0" y="-106326"/>
            <a:ext cx="12259340" cy="696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7600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  <a:alpha val="73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48B1F-E4A6-434C-85F4-E7B4A019AB05}"/>
              </a:ext>
            </a:extLst>
          </p:cNvPr>
          <p:cNvSpPr/>
          <p:nvPr/>
        </p:nvSpPr>
        <p:spPr>
          <a:xfrm>
            <a:off x="3422672" y="2389542"/>
            <a:ext cx="2074361" cy="2078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800274-28AF-4D36-BE0F-B63C176EA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72" y="2389542"/>
            <a:ext cx="5346655" cy="207891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FDA7FB3-2A6E-683A-B3F6-6C7D92B0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4550-D83C-4594-A19D-00A44B893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FC75D-89C7-416C-903D-7720D04888A3}"/>
              </a:ext>
            </a:extLst>
          </p:cNvPr>
          <p:cNvSpPr/>
          <p:nvPr/>
        </p:nvSpPr>
        <p:spPr>
          <a:xfrm>
            <a:off x="0" y="5805377"/>
            <a:ext cx="12192000" cy="1052622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F9180FA-E61F-4483-9843-066CF2FD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2"/>
          <a:stretch/>
        </p:blipFill>
        <p:spPr>
          <a:xfrm>
            <a:off x="10246935" y="5929123"/>
            <a:ext cx="1334847" cy="74981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089BE8-3BFC-4965-B4AA-DFCE74945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77" y="5944028"/>
            <a:ext cx="1802034" cy="72000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ED4292AF-B60F-4FEA-B094-48ABE1D6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683" y="4267002"/>
            <a:ext cx="9468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002B49"/>
                </a:solidFill>
                <a:latin typeface="Calibri Light"/>
                <a:ea typeface="Calibri Light"/>
                <a:cs typeface="Calibri Light"/>
              </a:rPr>
              <a:t>Leonardo          AKTAS Kaan</a:t>
            </a:r>
            <a:endParaRPr lang="en-US" dirty="0">
              <a:solidFill>
                <a:srgbClr val="002B49"/>
              </a:solidFill>
              <a:latin typeface="Calibri Light"/>
              <a:ea typeface="Calibri Light"/>
              <a:cs typeface="Calibri Light"/>
            </a:endParaRPr>
          </a:p>
          <a:p>
            <a:pPr algn="ctr"/>
            <a:r>
              <a:rPr lang="en-US" dirty="0">
                <a:solidFill>
                  <a:srgbClr val="002B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Dept. Electronics and Telecommunications, </a:t>
            </a:r>
            <a:r>
              <a:rPr lang="en-US" dirty="0" err="1">
                <a:solidFill>
                  <a:srgbClr val="002B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Politecnico</a:t>
            </a:r>
            <a:r>
              <a:rPr lang="en-US" dirty="0">
                <a:solidFill>
                  <a:srgbClr val="002B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 Torino, Torino, Italy</a:t>
            </a:r>
          </a:p>
          <a:p>
            <a:pPr algn="ctr" eaLnBrk="1" hangingPunct="1"/>
            <a:endParaRPr lang="en-US" baseline="30000" dirty="0">
              <a:solidFill>
                <a:srgbClr val="002B49"/>
              </a:solidFill>
            </a:endParaRPr>
          </a:p>
          <a:p>
            <a:pPr eaLnBrk="1" hangingPunct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9A54D-B9BB-499E-88B4-9665E227A916}"/>
              </a:ext>
            </a:extLst>
          </p:cNvPr>
          <p:cNvSpPr txBox="1"/>
          <p:nvPr/>
        </p:nvSpPr>
        <p:spPr>
          <a:xfrm>
            <a:off x="3333420" y="866483"/>
            <a:ext cx="552516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>
                <a:solidFill>
                  <a:srgbClr val="002B49"/>
                </a:solidFill>
                <a:latin typeface="+mj-lt"/>
              </a:rPr>
              <a:t>08</a:t>
            </a:r>
            <a:r>
              <a:rPr lang="en-US" b="0" i="0">
                <a:solidFill>
                  <a:srgbClr val="002B49"/>
                </a:solidFill>
                <a:effectLst/>
                <a:latin typeface="+mj-lt"/>
              </a:rPr>
              <a:t> </a:t>
            </a:r>
            <a:r>
              <a:rPr lang="en-US">
                <a:solidFill>
                  <a:srgbClr val="002B49"/>
                </a:solidFill>
                <a:latin typeface="+mj-lt"/>
              </a:rPr>
              <a:t>February </a:t>
            </a:r>
            <a:r>
              <a:rPr lang="en-US" b="0" i="0">
                <a:solidFill>
                  <a:srgbClr val="002B49"/>
                </a:solidFill>
                <a:effectLst/>
                <a:latin typeface="+mj-lt"/>
              </a:rPr>
              <a:t>2021</a:t>
            </a:r>
            <a:endParaRPr lang="en-US"/>
          </a:p>
          <a:p>
            <a:pPr algn="ctr" fontAlgn="base"/>
            <a:r>
              <a:rPr lang="en-US">
                <a:solidFill>
                  <a:srgbClr val="002B49"/>
                </a:solidFill>
                <a:latin typeface="+mj-lt"/>
              </a:rPr>
              <a:t>Turin</a:t>
            </a:r>
            <a:r>
              <a:rPr lang="en-US" b="0" i="0">
                <a:solidFill>
                  <a:srgbClr val="002B49"/>
                </a:solidFill>
                <a:effectLst/>
                <a:latin typeface="+mj-lt"/>
              </a:rPr>
              <a:t>, </a:t>
            </a:r>
            <a:r>
              <a:rPr lang="en-US">
                <a:solidFill>
                  <a:srgbClr val="002B49"/>
                </a:solidFill>
                <a:latin typeface="+mj-lt"/>
              </a:rPr>
              <a:t>Italy</a:t>
            </a:r>
            <a:endParaRPr lang="en-US" b="0" i="0">
              <a:solidFill>
                <a:srgbClr val="002B49"/>
              </a:solidFill>
              <a:effectLst/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E708B-C8D6-4771-A49D-03F09C9B190D}"/>
              </a:ext>
            </a:extLst>
          </p:cNvPr>
          <p:cNvGrpSpPr/>
          <p:nvPr/>
        </p:nvGrpSpPr>
        <p:grpSpPr>
          <a:xfrm>
            <a:off x="251351" y="5826974"/>
            <a:ext cx="3968747" cy="954107"/>
            <a:chOff x="6512752" y="6148756"/>
            <a:chExt cx="3968747" cy="954107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5A3305EA-8512-40E3-9F2E-629B5324E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3" r="23"/>
            <a:stretch>
              <a:fillRect/>
            </a:stretch>
          </p:blipFill>
          <p:spPr>
            <a:xfrm>
              <a:off x="6512752" y="6278236"/>
              <a:ext cx="1032077" cy="7018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3CF152-ED53-4E4D-8EE4-C2B2042EF5FA}"/>
                </a:ext>
              </a:extLst>
            </p:cNvPr>
            <p:cNvSpPr txBox="1"/>
            <p:nvPr/>
          </p:nvSpPr>
          <p:spPr>
            <a:xfrm>
              <a:off x="7494900" y="6148756"/>
              <a:ext cx="29865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>
                  <a:solidFill>
                    <a:schemeClr val="bg1"/>
                  </a:solidFill>
                </a:rPr>
                <a:t>This project has received funding from the European Union’s Horizon 2020 research and innovation </a:t>
              </a:r>
              <a:r>
                <a:rPr lang="en-US" sz="1400" err="1">
                  <a:solidFill>
                    <a:schemeClr val="bg1"/>
                  </a:solidFill>
                </a:rPr>
                <a:t>Programme</a:t>
              </a:r>
              <a:r>
                <a:rPr lang="en-US" sz="1400">
                  <a:solidFill>
                    <a:schemeClr val="bg1"/>
                  </a:solidFill>
                </a:rPr>
                <a:t> under grant agreement No XXX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F01D90-DB31-476C-82B3-42371AA21B08}"/>
              </a:ext>
            </a:extLst>
          </p:cNvPr>
          <p:cNvSpPr txBox="1"/>
          <p:nvPr/>
        </p:nvSpPr>
        <p:spPr>
          <a:xfrm>
            <a:off x="5479485" y="611936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Other Logo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91BAEC-E593-400F-826D-552998A53BCA}"/>
              </a:ext>
            </a:extLst>
          </p:cNvPr>
          <p:cNvGrpSpPr/>
          <p:nvPr/>
        </p:nvGrpSpPr>
        <p:grpSpPr>
          <a:xfrm>
            <a:off x="-296771" y="-10936"/>
            <a:ext cx="12488771" cy="4792659"/>
            <a:chOff x="-287079" y="2065341"/>
            <a:chExt cx="12488771" cy="479265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351041-A85D-4733-A06B-D83F88ED599D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37A540-3839-4605-8EB1-4F9C8C67B616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9C032C-3FE6-4F71-A049-02771A3A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4550-D83C-4594-A19D-00A44B89317D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88894-204D-4537-C3F0-0DC18D10434F}"/>
              </a:ext>
            </a:extLst>
          </p:cNvPr>
          <p:cNvSpPr txBox="1"/>
          <p:nvPr/>
        </p:nvSpPr>
        <p:spPr>
          <a:xfrm>
            <a:off x="506715" y="2721114"/>
            <a:ext cx="113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23374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502419D-8A00-79A2-7E75-79E51AED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4" y="1184152"/>
            <a:ext cx="11734251" cy="194307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360535" y="157448"/>
            <a:ext cx="95600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File reading optimisation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74D128-B0A5-C6C7-6B4C-29DD93857214}"/>
              </a:ext>
            </a:extLst>
          </p:cNvPr>
          <p:cNvSpPr/>
          <p:nvPr/>
        </p:nvSpPr>
        <p:spPr>
          <a:xfrm>
            <a:off x="228876" y="1541906"/>
            <a:ext cx="11667196" cy="16950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E0F646-C2F3-5B7A-3DE3-355C4D5C563C}"/>
              </a:ext>
            </a:extLst>
          </p:cNvPr>
          <p:cNvCxnSpPr>
            <a:cxnSpLocks/>
          </p:cNvCxnSpPr>
          <p:nvPr/>
        </p:nvCxnSpPr>
        <p:spPr>
          <a:xfrm>
            <a:off x="2372643" y="1648988"/>
            <a:ext cx="0" cy="181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7BD361-F74A-2670-7039-FCAF7135E786}"/>
              </a:ext>
            </a:extLst>
          </p:cNvPr>
          <p:cNvSpPr txBox="1"/>
          <p:nvPr/>
        </p:nvSpPr>
        <p:spPr>
          <a:xfrm>
            <a:off x="687958" y="3476935"/>
            <a:ext cx="326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time consuming function</a:t>
            </a:r>
          </a:p>
          <a:p>
            <a:r>
              <a:rPr lang="en-GB" dirty="0"/>
              <a:t>File reader : 71.1% of total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C7F02-52A1-2C8F-C5BA-26F0CF5A7E9B}"/>
              </a:ext>
            </a:extLst>
          </p:cNvPr>
          <p:cNvSpPr/>
          <p:nvPr/>
        </p:nvSpPr>
        <p:spPr>
          <a:xfrm>
            <a:off x="228874" y="1774480"/>
            <a:ext cx="11667197" cy="4292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03820-B5F2-1569-A7D1-A1547FA90584}"/>
              </a:ext>
            </a:extLst>
          </p:cNvPr>
          <p:cNvSpPr txBox="1"/>
          <p:nvPr/>
        </p:nvSpPr>
        <p:spPr>
          <a:xfrm>
            <a:off x="4891219" y="3494545"/>
            <a:ext cx="24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 Matrix creation: 28.5% of total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CF665E-35E3-503F-7D22-9A0C71DA0A2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062473" y="2203704"/>
            <a:ext cx="33527" cy="129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A59071-D4AE-C43A-2904-B38B1427EE34}"/>
              </a:ext>
            </a:extLst>
          </p:cNvPr>
          <p:cNvSpPr txBox="1"/>
          <p:nvPr/>
        </p:nvSpPr>
        <p:spPr>
          <a:xfrm>
            <a:off x="0" y="6548708"/>
            <a:ext cx="7026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File path </a:t>
            </a:r>
            <a:r>
              <a:rPr lang="en-GB" sz="1000" dirty="0" err="1"/>
              <a:t>exemple</a:t>
            </a:r>
            <a:r>
              <a:rPr lang="en-GB" sz="1000" dirty="0"/>
              <a:t>: 'C:\Users\d105457\Documents\GitHub\</a:t>
            </a:r>
            <a:r>
              <a:rPr lang="en-GB" sz="1000" dirty="0" err="1"/>
              <a:t>MatlabOpt</a:t>
            </a:r>
            <a:r>
              <a:rPr lang="en-GB" sz="1000" dirty="0"/>
              <a:t>\DATA_SET\27 </a:t>
            </a:r>
            <a:r>
              <a:rPr lang="en-GB" sz="1000" dirty="0" err="1"/>
              <a:t>febbraio</a:t>
            </a:r>
            <a:r>
              <a:rPr lang="en-GB" sz="1000" dirty="0"/>
              <a:t> - PART1\set1\CSF_10_m1.s6p'</a:t>
            </a:r>
          </a:p>
        </p:txBody>
      </p:sp>
    </p:spTree>
    <p:extLst>
      <p:ext uri="{BB962C8B-B14F-4D97-AF65-F5344CB8AC3E}">
        <p14:creationId xmlns:p14="http://schemas.microsoft.com/office/powerpoint/2010/main" val="386665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360535" y="157448"/>
            <a:ext cx="95600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File reading optimisation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59071-D4AE-C43A-2904-B38B1427EE34}"/>
              </a:ext>
            </a:extLst>
          </p:cNvPr>
          <p:cNvSpPr txBox="1"/>
          <p:nvPr/>
        </p:nvSpPr>
        <p:spPr>
          <a:xfrm>
            <a:off x="0" y="6548708"/>
            <a:ext cx="7026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File path </a:t>
            </a:r>
            <a:r>
              <a:rPr lang="en-GB" sz="1000" dirty="0" err="1"/>
              <a:t>exemple</a:t>
            </a:r>
            <a:r>
              <a:rPr lang="en-GB" sz="1000" dirty="0"/>
              <a:t>: 'C:\Users\d105457\Documents\GitHub\</a:t>
            </a:r>
            <a:r>
              <a:rPr lang="en-GB" sz="1000" dirty="0" err="1"/>
              <a:t>MatlabOpt</a:t>
            </a:r>
            <a:r>
              <a:rPr lang="en-GB" sz="1000" dirty="0"/>
              <a:t>\DATA_SET\27 </a:t>
            </a:r>
            <a:r>
              <a:rPr lang="en-GB" sz="1000" dirty="0" err="1"/>
              <a:t>febbraio</a:t>
            </a:r>
            <a:r>
              <a:rPr lang="en-GB" sz="1000" dirty="0"/>
              <a:t> - PART1\set1\CSF_10_m1.s6p'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EAB95-0C28-A17F-8E30-1C9FBABB45BE}"/>
              </a:ext>
            </a:extLst>
          </p:cNvPr>
          <p:cNvSpPr txBox="1"/>
          <p:nvPr/>
        </p:nvSpPr>
        <p:spPr>
          <a:xfrm>
            <a:off x="360535" y="1465006"/>
            <a:ext cx="949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Leonardo You can explain in here what you have done </a:t>
            </a:r>
          </a:p>
          <a:p>
            <a:r>
              <a:rPr lang="en-GB" dirty="0"/>
              <a:t>Mostly how you have removed </a:t>
            </a:r>
            <a:r>
              <a:rPr lang="en-GB" dirty="0" err="1"/>
              <a:t>importdata</a:t>
            </a:r>
            <a:r>
              <a:rPr lang="en-GB" dirty="0"/>
              <a:t> and used </a:t>
            </a:r>
            <a:r>
              <a:rPr lang="en-GB" dirty="0" err="1"/>
              <a:t>sparameters</a:t>
            </a:r>
            <a:r>
              <a:rPr lang="en-GB" dirty="0"/>
              <a:t> function to read the files etc.</a:t>
            </a:r>
          </a:p>
        </p:txBody>
      </p:sp>
    </p:spTree>
    <p:extLst>
      <p:ext uri="{BB962C8B-B14F-4D97-AF65-F5344CB8AC3E}">
        <p14:creationId xmlns:p14="http://schemas.microsoft.com/office/powerpoint/2010/main" val="359802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C50BC1-409B-19E9-2F70-DCDD132C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" y="1056764"/>
            <a:ext cx="11560542" cy="232430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360535" y="157448"/>
            <a:ext cx="95600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Script to Function transformation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74D128-B0A5-C6C7-6B4C-29DD93857214}"/>
              </a:ext>
            </a:extLst>
          </p:cNvPr>
          <p:cNvSpPr/>
          <p:nvPr/>
        </p:nvSpPr>
        <p:spPr>
          <a:xfrm>
            <a:off x="7521677" y="3136213"/>
            <a:ext cx="1278193" cy="25425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E0F646-C2F3-5B7A-3DE3-355C4D5C563C}"/>
              </a:ext>
            </a:extLst>
          </p:cNvPr>
          <p:cNvCxnSpPr>
            <a:cxnSpLocks/>
          </p:cNvCxnSpPr>
          <p:nvPr/>
        </p:nvCxnSpPr>
        <p:spPr>
          <a:xfrm>
            <a:off x="2372643" y="1648988"/>
            <a:ext cx="0" cy="181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7BD361-F74A-2670-7039-FCAF7135E786}"/>
              </a:ext>
            </a:extLst>
          </p:cNvPr>
          <p:cNvSpPr txBox="1"/>
          <p:nvPr/>
        </p:nvSpPr>
        <p:spPr>
          <a:xfrm>
            <a:off x="687958" y="3476935"/>
            <a:ext cx="326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time consuming function</a:t>
            </a:r>
          </a:p>
          <a:p>
            <a:r>
              <a:rPr lang="en-GB" dirty="0"/>
              <a:t>File reader : 71.1% of total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C7F02-52A1-2C8F-C5BA-26F0CF5A7E9B}"/>
              </a:ext>
            </a:extLst>
          </p:cNvPr>
          <p:cNvSpPr/>
          <p:nvPr/>
        </p:nvSpPr>
        <p:spPr>
          <a:xfrm>
            <a:off x="228874" y="1457558"/>
            <a:ext cx="11667197" cy="531668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03820-B5F2-1569-A7D1-A1547FA90584}"/>
              </a:ext>
            </a:extLst>
          </p:cNvPr>
          <p:cNvSpPr txBox="1"/>
          <p:nvPr/>
        </p:nvSpPr>
        <p:spPr>
          <a:xfrm>
            <a:off x="5702711" y="4321500"/>
            <a:ext cx="4886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Speed is improved by 300 times by removing </a:t>
            </a:r>
            <a:r>
              <a:rPr lang="en-GB" dirty="0" err="1"/>
              <a:t>importdata</a:t>
            </a:r>
            <a:r>
              <a:rPr lang="en-GB" dirty="0"/>
              <a:t> and using </a:t>
            </a:r>
            <a:r>
              <a:rPr lang="en-GB" dirty="0" err="1"/>
              <a:t>sparameter</a:t>
            </a:r>
            <a:r>
              <a:rPr lang="en-GB" dirty="0"/>
              <a:t> class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Reason: </a:t>
            </a:r>
            <a:r>
              <a:rPr lang="en-GB" dirty="0" err="1"/>
              <a:t>textscan</a:t>
            </a:r>
            <a:r>
              <a:rPr lang="en-GB" dirty="0"/>
              <a:t> function is used in </a:t>
            </a:r>
            <a:r>
              <a:rPr lang="en-GB" dirty="0" err="1"/>
              <a:t>sparameters</a:t>
            </a:r>
            <a:r>
              <a:rPr lang="en-GB" dirty="0"/>
              <a:t> which is faster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CF665E-35E3-503F-7D22-9A0C71DA0A2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146027" y="3390466"/>
            <a:ext cx="14747" cy="93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A59071-D4AE-C43A-2904-B38B1427EE34}"/>
              </a:ext>
            </a:extLst>
          </p:cNvPr>
          <p:cNvSpPr txBox="1"/>
          <p:nvPr/>
        </p:nvSpPr>
        <p:spPr>
          <a:xfrm>
            <a:off x="0" y="6548708"/>
            <a:ext cx="7026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File path </a:t>
            </a:r>
            <a:r>
              <a:rPr lang="en-GB" sz="1000" dirty="0" err="1"/>
              <a:t>exemple</a:t>
            </a:r>
            <a:r>
              <a:rPr lang="en-GB" sz="1000" dirty="0"/>
              <a:t>: 'C:\Users\d105457\Documents\GitHub\</a:t>
            </a:r>
            <a:r>
              <a:rPr lang="en-GB" sz="1000" dirty="0" err="1"/>
              <a:t>MatlabOpt</a:t>
            </a:r>
            <a:r>
              <a:rPr lang="en-GB" sz="1000" dirty="0"/>
              <a:t>\DATA_SET\27 </a:t>
            </a:r>
            <a:r>
              <a:rPr lang="en-GB" sz="1000" dirty="0" err="1"/>
              <a:t>febbraio</a:t>
            </a:r>
            <a:r>
              <a:rPr lang="en-GB" sz="1000" dirty="0"/>
              <a:t> - PART1\set1\CSF_10_m1.s6p'</a:t>
            </a:r>
          </a:p>
        </p:txBody>
      </p:sp>
    </p:spTree>
    <p:extLst>
      <p:ext uri="{BB962C8B-B14F-4D97-AF65-F5344CB8AC3E}">
        <p14:creationId xmlns:p14="http://schemas.microsoft.com/office/powerpoint/2010/main" val="32518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360535" y="157448"/>
            <a:ext cx="956000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Alternative function to </a:t>
            </a:r>
            <a:r>
              <a:rPr lang="en-GB" sz="4000" b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sparameters</a:t>
            </a:r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 of RF toolbox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8F38C-5B38-7CB6-56D7-512A53E04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49" y="1663659"/>
            <a:ext cx="2361698" cy="1363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109C57-48D7-6960-7105-18E5C6A1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" y="5049522"/>
            <a:ext cx="6024402" cy="1066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4AC3C7-8E97-8674-8F30-E23390C70F65}"/>
              </a:ext>
            </a:extLst>
          </p:cNvPr>
          <p:cNvSpPr txBox="1"/>
          <p:nvPr/>
        </p:nvSpPr>
        <p:spPr>
          <a:xfrm>
            <a:off x="71599" y="3409118"/>
            <a:ext cx="467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Unnecessary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Nonessential data checking and loops to find the beginning of 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 increases memory usage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8C73E70-E5CB-4EE7-0FF7-31C13D1CD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23023"/>
              </p:ext>
            </p:extLst>
          </p:nvPr>
        </p:nvGraphicFramePr>
        <p:xfrm>
          <a:off x="0" y="1554522"/>
          <a:ext cx="382474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67207030"/>
                    </a:ext>
                  </a:extLst>
                </a:gridCol>
                <a:gridCol w="2910349">
                  <a:extLst>
                    <a:ext uri="{9D8B030D-6E8A-4147-A177-3AD203B41FA5}">
                      <a16:colId xmlns:a16="http://schemas.microsoft.com/office/drawing/2014/main" val="352741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sparameters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Impedance (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unnecessary</a:t>
                      </a:r>
                      <a:r>
                        <a:rPr lang="en-GB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Numports</a:t>
                      </a:r>
                      <a:r>
                        <a:rPr lang="en-GB" dirty="0"/>
                        <a:t>  (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unnecessary</a:t>
                      </a:r>
                      <a:r>
                        <a:rPr lang="en-GB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Parameters (</a:t>
                      </a: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necessary</a:t>
                      </a:r>
                      <a:r>
                        <a:rPr lang="en-GB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Frequencies (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unnecessary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2499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98383A-97A3-BB53-C30B-E973C11140D0}"/>
              </a:ext>
            </a:extLst>
          </p:cNvPr>
          <p:cNvCxnSpPr/>
          <p:nvPr/>
        </p:nvCxnSpPr>
        <p:spPr>
          <a:xfrm>
            <a:off x="6420465" y="1111045"/>
            <a:ext cx="0" cy="5683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08043E9-7547-4C67-2281-7B97C2271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930" y="5543121"/>
            <a:ext cx="5173312" cy="2849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1AB624-4A6F-6760-4FCB-50705507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930" y="5049522"/>
            <a:ext cx="5183001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4404C-CC61-76E7-B446-D12B17EF9DC6}"/>
              </a:ext>
            </a:extLst>
          </p:cNvPr>
          <p:cNvSpPr txBox="1"/>
          <p:nvPr/>
        </p:nvSpPr>
        <p:spPr>
          <a:xfrm>
            <a:off x="2651760" y="2670048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 parameter optimisation</a:t>
            </a:r>
          </a:p>
        </p:txBody>
      </p:sp>
    </p:spTree>
    <p:extLst>
      <p:ext uri="{BB962C8B-B14F-4D97-AF65-F5344CB8AC3E}">
        <p14:creationId xmlns:p14="http://schemas.microsoft.com/office/powerpoint/2010/main" val="21487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74EE5F-974C-4DD8-BE2F-BF694CF5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" y="1203769"/>
            <a:ext cx="12192000" cy="355654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360535" y="157448"/>
            <a:ext cx="95600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Script to Function 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E3CAA-CE3E-66C8-71AC-66E3F2B23B56}"/>
              </a:ext>
            </a:extLst>
          </p:cNvPr>
          <p:cNvSpPr/>
          <p:nvPr/>
        </p:nvSpPr>
        <p:spPr>
          <a:xfrm>
            <a:off x="0" y="3655798"/>
            <a:ext cx="12015609" cy="18637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74D128-B0A5-C6C7-6B4C-29DD93857214}"/>
              </a:ext>
            </a:extLst>
          </p:cNvPr>
          <p:cNvSpPr/>
          <p:nvPr/>
        </p:nvSpPr>
        <p:spPr>
          <a:xfrm>
            <a:off x="9692" y="1551028"/>
            <a:ext cx="12015609" cy="18637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E0F646-C2F3-5B7A-3DE3-355C4D5C563C}"/>
              </a:ext>
            </a:extLst>
          </p:cNvPr>
          <p:cNvCxnSpPr>
            <a:cxnSpLocks/>
          </p:cNvCxnSpPr>
          <p:nvPr/>
        </p:nvCxnSpPr>
        <p:spPr>
          <a:xfrm>
            <a:off x="2029968" y="3842171"/>
            <a:ext cx="0" cy="103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7BD361-F74A-2670-7039-FCAF7135E786}"/>
              </a:ext>
            </a:extLst>
          </p:cNvPr>
          <p:cNvSpPr txBox="1"/>
          <p:nvPr/>
        </p:nvSpPr>
        <p:spPr>
          <a:xfrm>
            <a:off x="1115568" y="4888457"/>
            <a:ext cx="4761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time consuming functions</a:t>
            </a:r>
          </a:p>
          <a:p>
            <a:r>
              <a:rPr lang="en-GB" dirty="0"/>
              <a:t>File reader : 89.5% of total time</a:t>
            </a:r>
          </a:p>
          <a:p>
            <a:r>
              <a:rPr lang="en-GB" dirty="0"/>
              <a:t>ML_datacreator_6P script : 89.5% of total time</a:t>
            </a:r>
          </a:p>
        </p:txBody>
      </p:sp>
    </p:spTree>
    <p:extLst>
      <p:ext uri="{BB962C8B-B14F-4D97-AF65-F5344CB8AC3E}">
        <p14:creationId xmlns:p14="http://schemas.microsoft.com/office/powerpoint/2010/main" val="254506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CA7C5-AE3D-4B3B-FC78-2BB3838C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1" y="1458183"/>
            <a:ext cx="12192000" cy="2658308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079047-E761-4407-9FCC-E1CA806B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16" y="109774"/>
            <a:ext cx="1802034" cy="72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3473D9-DE1E-46F0-8379-30B02F1616DF}"/>
              </a:ext>
            </a:extLst>
          </p:cNvPr>
          <p:cNvGrpSpPr/>
          <p:nvPr/>
        </p:nvGrpSpPr>
        <p:grpSpPr>
          <a:xfrm>
            <a:off x="-287079" y="2065341"/>
            <a:ext cx="12488771" cy="4792659"/>
            <a:chOff x="-287079" y="2065341"/>
            <a:chExt cx="12488771" cy="47926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9B2EC2-8089-45E9-B2CE-4C4CD37EEDC7}"/>
                </a:ext>
              </a:extLst>
            </p:cNvPr>
            <p:cNvSpPr/>
            <p:nvPr/>
          </p:nvSpPr>
          <p:spPr>
            <a:xfrm flipH="1">
              <a:off x="0" y="2075974"/>
              <a:ext cx="12201692" cy="478202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  <a:gd name="connsiteX0" fmla="*/ 0 w 11670557"/>
                <a:gd name="connsiteY0" fmla="*/ 2 h 2783038"/>
                <a:gd name="connsiteX1" fmla="*/ 99721 w 11670557"/>
                <a:gd name="connsiteY1" fmla="*/ 1165328 h 2783038"/>
                <a:gd name="connsiteX2" fmla="*/ 265024 w 11670557"/>
                <a:gd name="connsiteY2" fmla="*/ 1531425 h 2783038"/>
                <a:gd name="connsiteX3" fmla="*/ 722837 w 11670557"/>
                <a:gd name="connsiteY3" fmla="*/ 2316008 h 2783038"/>
                <a:gd name="connsiteX4" fmla="*/ 979427 w 11670557"/>
                <a:gd name="connsiteY4" fmla="*/ 2668927 h 2783038"/>
                <a:gd name="connsiteX5" fmla="*/ 1620714 w 11670557"/>
                <a:gd name="connsiteY5" fmla="*/ 2517868 h 2783038"/>
                <a:gd name="connsiteX6" fmla="*/ 2039609 w 11670557"/>
                <a:gd name="connsiteY6" fmla="*/ 2668482 h 2783038"/>
                <a:gd name="connsiteX7" fmla="*/ 2630886 w 11670557"/>
                <a:gd name="connsiteY7" fmla="*/ 2639017 h 2783038"/>
                <a:gd name="connsiteX8" fmla="*/ 11670557 w 11670557"/>
                <a:gd name="connsiteY8" fmla="*/ 2783035 h 2783038"/>
                <a:gd name="connsiteX0" fmla="*/ 0 w 11825244"/>
                <a:gd name="connsiteY0" fmla="*/ 2 h 2991602"/>
                <a:gd name="connsiteX1" fmla="*/ 254408 w 11825244"/>
                <a:gd name="connsiteY1" fmla="*/ 1373892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419711 w 11825244"/>
                <a:gd name="connsiteY2" fmla="*/ 1739989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183015 w 11825244"/>
                <a:gd name="connsiteY1" fmla="*/ 12826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2 h 2991602"/>
                <a:gd name="connsiteX1" fmla="*/ 242510 w 11825244"/>
                <a:gd name="connsiteY1" fmla="*/ 1504245 h 2991602"/>
                <a:gd name="connsiteX2" fmla="*/ 372115 w 11825244"/>
                <a:gd name="connsiteY2" fmla="*/ 1837754 h 2991602"/>
                <a:gd name="connsiteX3" fmla="*/ 877524 w 11825244"/>
                <a:gd name="connsiteY3" fmla="*/ 2524572 h 2991602"/>
                <a:gd name="connsiteX4" fmla="*/ 1134114 w 11825244"/>
                <a:gd name="connsiteY4" fmla="*/ 2877491 h 2991602"/>
                <a:gd name="connsiteX5" fmla="*/ 1775401 w 11825244"/>
                <a:gd name="connsiteY5" fmla="*/ 2726432 h 2991602"/>
                <a:gd name="connsiteX6" fmla="*/ 2194296 w 11825244"/>
                <a:gd name="connsiteY6" fmla="*/ 2877046 h 2991602"/>
                <a:gd name="connsiteX7" fmla="*/ 2785573 w 11825244"/>
                <a:gd name="connsiteY7" fmla="*/ 2847581 h 2991602"/>
                <a:gd name="connsiteX8" fmla="*/ 11825244 w 11825244"/>
                <a:gd name="connsiteY8" fmla="*/ 2991599 h 2991602"/>
                <a:gd name="connsiteX0" fmla="*/ 0 w 11825244"/>
                <a:gd name="connsiteY0" fmla="*/ 4 h 2418051"/>
                <a:gd name="connsiteX1" fmla="*/ 242510 w 11825244"/>
                <a:gd name="connsiteY1" fmla="*/ 930694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4 h 2418051"/>
                <a:gd name="connsiteX1" fmla="*/ 194913 w 11825244"/>
                <a:gd name="connsiteY1" fmla="*/ 950247 h 2418051"/>
                <a:gd name="connsiteX2" fmla="*/ 372115 w 11825244"/>
                <a:gd name="connsiteY2" fmla="*/ 1264203 h 2418051"/>
                <a:gd name="connsiteX3" fmla="*/ 877524 w 11825244"/>
                <a:gd name="connsiteY3" fmla="*/ 1951021 h 2418051"/>
                <a:gd name="connsiteX4" fmla="*/ 1134114 w 11825244"/>
                <a:gd name="connsiteY4" fmla="*/ 2303940 h 2418051"/>
                <a:gd name="connsiteX5" fmla="*/ 1775401 w 11825244"/>
                <a:gd name="connsiteY5" fmla="*/ 2152881 h 2418051"/>
                <a:gd name="connsiteX6" fmla="*/ 2194296 w 11825244"/>
                <a:gd name="connsiteY6" fmla="*/ 2303495 h 2418051"/>
                <a:gd name="connsiteX7" fmla="*/ 2785573 w 11825244"/>
                <a:gd name="connsiteY7" fmla="*/ 2274030 h 2418051"/>
                <a:gd name="connsiteX8" fmla="*/ 11825244 w 11825244"/>
                <a:gd name="connsiteY8" fmla="*/ 2418048 h 2418051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77524 w 11825244"/>
                <a:gd name="connsiteY3" fmla="*/ 1951020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7091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806129 w 11825244"/>
                <a:gd name="connsiteY3" fmla="*/ 1970573 h 2418050"/>
                <a:gd name="connsiteX4" fmla="*/ 1134114 w 11825244"/>
                <a:gd name="connsiteY4" fmla="*/ 2303939 h 2418050"/>
                <a:gd name="connsiteX5" fmla="*/ 1775401 w 11825244"/>
                <a:gd name="connsiteY5" fmla="*/ 2152880 h 2418050"/>
                <a:gd name="connsiteX6" fmla="*/ 2194296 w 11825244"/>
                <a:gd name="connsiteY6" fmla="*/ 2303494 h 2418050"/>
                <a:gd name="connsiteX7" fmla="*/ 2785573 w 11825244"/>
                <a:gd name="connsiteY7" fmla="*/ 2274029 h 2418050"/>
                <a:gd name="connsiteX8" fmla="*/ 11825244 w 11825244"/>
                <a:gd name="connsiteY8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134114 w 11825244"/>
                <a:gd name="connsiteY3" fmla="*/ 2303939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991326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418050"/>
                <a:gd name="connsiteX1" fmla="*/ 194913 w 11825244"/>
                <a:gd name="connsiteY1" fmla="*/ 950246 h 2418050"/>
                <a:gd name="connsiteX2" fmla="*/ 372115 w 11825244"/>
                <a:gd name="connsiteY2" fmla="*/ 1264202 h 2418050"/>
                <a:gd name="connsiteX3" fmla="*/ 1038921 w 11825244"/>
                <a:gd name="connsiteY3" fmla="*/ 2290904 h 2418050"/>
                <a:gd name="connsiteX4" fmla="*/ 1775401 w 11825244"/>
                <a:gd name="connsiteY4" fmla="*/ 2152880 h 2418050"/>
                <a:gd name="connsiteX5" fmla="*/ 2194296 w 11825244"/>
                <a:gd name="connsiteY5" fmla="*/ 2303494 h 2418050"/>
                <a:gd name="connsiteX6" fmla="*/ 2785573 w 11825244"/>
                <a:gd name="connsiteY6" fmla="*/ 2274029 h 2418050"/>
                <a:gd name="connsiteX7" fmla="*/ 11825244 w 11825244"/>
                <a:gd name="connsiteY7" fmla="*/ 2418047 h 2418050"/>
                <a:gd name="connsiteX0" fmla="*/ 0 w 11825244"/>
                <a:gd name="connsiteY0" fmla="*/ 3 h 2590480"/>
                <a:gd name="connsiteX1" fmla="*/ 194913 w 11825244"/>
                <a:gd name="connsiteY1" fmla="*/ 950246 h 2590480"/>
                <a:gd name="connsiteX2" fmla="*/ 372115 w 11825244"/>
                <a:gd name="connsiteY2" fmla="*/ 1264202 h 2590480"/>
                <a:gd name="connsiteX3" fmla="*/ 1038921 w 11825244"/>
                <a:gd name="connsiteY3" fmla="*/ 2290904 h 2590480"/>
                <a:gd name="connsiteX4" fmla="*/ 1775401 w 11825244"/>
                <a:gd name="connsiteY4" fmla="*/ 2152880 h 2590480"/>
                <a:gd name="connsiteX5" fmla="*/ 2194296 w 11825244"/>
                <a:gd name="connsiteY5" fmla="*/ 2303494 h 2590480"/>
                <a:gd name="connsiteX6" fmla="*/ 2785573 w 11825244"/>
                <a:gd name="connsiteY6" fmla="*/ 2274029 h 2590480"/>
                <a:gd name="connsiteX7" fmla="*/ 11825244 w 11825244"/>
                <a:gd name="connsiteY7" fmla="*/ 2418047 h 259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5244" h="2590480">
                  <a:moveTo>
                    <a:pt x="0" y="3"/>
                  </a:moveTo>
                  <a:cubicBezTo>
                    <a:pt x="25381" y="-1730"/>
                    <a:pt x="132894" y="817758"/>
                    <a:pt x="194913" y="950246"/>
                  </a:cubicBezTo>
                  <a:cubicBezTo>
                    <a:pt x="256932" y="1082734"/>
                    <a:pt x="317610" y="1032292"/>
                    <a:pt x="372115" y="1264202"/>
                  </a:cubicBezTo>
                  <a:cubicBezTo>
                    <a:pt x="528649" y="1489818"/>
                    <a:pt x="793141" y="1543167"/>
                    <a:pt x="1038921" y="2290904"/>
                  </a:cubicBezTo>
                  <a:cubicBezTo>
                    <a:pt x="1284701" y="3038641"/>
                    <a:pt x="1582839" y="2150782"/>
                    <a:pt x="1775401" y="2152880"/>
                  </a:cubicBezTo>
                  <a:cubicBezTo>
                    <a:pt x="1967963" y="2154978"/>
                    <a:pt x="2062534" y="2325719"/>
                    <a:pt x="2194296" y="2303494"/>
                  </a:cubicBezTo>
                  <a:cubicBezTo>
                    <a:pt x="2326059" y="2281269"/>
                    <a:pt x="2547448" y="2280379"/>
                    <a:pt x="2785573" y="2274029"/>
                  </a:cubicBezTo>
                  <a:cubicBezTo>
                    <a:pt x="2862764" y="2230455"/>
                    <a:pt x="11827974" y="2418937"/>
                    <a:pt x="11825244" y="2418047"/>
                  </a:cubicBezTo>
                </a:path>
              </a:pathLst>
            </a:custGeom>
            <a:ln>
              <a:solidFill>
                <a:schemeClr val="bg1">
                  <a:lumMod val="7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0FB384-7E98-4CE4-BA3B-C6791960575A}"/>
                </a:ext>
              </a:extLst>
            </p:cNvPr>
            <p:cNvSpPr/>
            <p:nvPr/>
          </p:nvSpPr>
          <p:spPr>
            <a:xfrm flipH="1">
              <a:off x="-287079" y="2065341"/>
              <a:ext cx="12478138" cy="4501076"/>
            </a:xfrm>
            <a:custGeom>
              <a:avLst/>
              <a:gdLst>
                <a:gd name="connsiteX0" fmla="*/ 0 w 2943225"/>
                <a:gd name="connsiteY0" fmla="*/ 2212014 h 2331045"/>
                <a:gd name="connsiteX1" fmla="*/ 781050 w 2943225"/>
                <a:gd name="connsiteY1" fmla="*/ 2259639 h 2331045"/>
                <a:gd name="connsiteX2" fmla="*/ 990600 w 2943225"/>
                <a:gd name="connsiteY2" fmla="*/ 1840539 h 2331045"/>
                <a:gd name="connsiteX3" fmla="*/ 1323975 w 2943225"/>
                <a:gd name="connsiteY3" fmla="*/ 1202364 h 2331045"/>
                <a:gd name="connsiteX4" fmla="*/ 1381125 w 2943225"/>
                <a:gd name="connsiteY4" fmla="*/ 2214 h 2331045"/>
                <a:gd name="connsiteX5" fmla="*/ 1466850 w 2943225"/>
                <a:gd name="connsiteY5" fmla="*/ 1526214 h 2331045"/>
                <a:gd name="connsiteX6" fmla="*/ 1733550 w 2943225"/>
                <a:gd name="connsiteY6" fmla="*/ 1831014 h 2331045"/>
                <a:gd name="connsiteX7" fmla="*/ 1866900 w 2943225"/>
                <a:gd name="connsiteY7" fmla="*/ 2326314 h 2331045"/>
                <a:gd name="connsiteX8" fmla="*/ 2152650 w 2943225"/>
                <a:gd name="connsiteY8" fmla="*/ 2088189 h 2331045"/>
                <a:gd name="connsiteX9" fmla="*/ 2466975 w 2943225"/>
                <a:gd name="connsiteY9" fmla="*/ 2212014 h 2331045"/>
                <a:gd name="connsiteX10" fmla="*/ 2943225 w 2943225"/>
                <a:gd name="connsiteY10" fmla="*/ 1954839 h 2331045"/>
                <a:gd name="connsiteX0" fmla="*/ 0 w 2943225"/>
                <a:gd name="connsiteY0" fmla="*/ 2209809 h 2328840"/>
                <a:gd name="connsiteX1" fmla="*/ 781050 w 2943225"/>
                <a:gd name="connsiteY1" fmla="*/ 2257434 h 2328840"/>
                <a:gd name="connsiteX2" fmla="*/ 990600 w 2943225"/>
                <a:gd name="connsiteY2" fmla="*/ 1838334 h 2328840"/>
                <a:gd name="connsiteX3" fmla="*/ 1323975 w 2943225"/>
                <a:gd name="connsiteY3" fmla="*/ 1200159 h 2328840"/>
                <a:gd name="connsiteX4" fmla="*/ 1381125 w 2943225"/>
                <a:gd name="connsiteY4" fmla="*/ 9 h 2328840"/>
                <a:gd name="connsiteX5" fmla="*/ 1485900 w 2943225"/>
                <a:gd name="connsiteY5" fmla="*/ 1181109 h 2328840"/>
                <a:gd name="connsiteX6" fmla="*/ 1733550 w 2943225"/>
                <a:gd name="connsiteY6" fmla="*/ 1828809 h 2328840"/>
                <a:gd name="connsiteX7" fmla="*/ 1866900 w 2943225"/>
                <a:gd name="connsiteY7" fmla="*/ 2324109 h 2328840"/>
                <a:gd name="connsiteX8" fmla="*/ 2152650 w 2943225"/>
                <a:gd name="connsiteY8" fmla="*/ 2085984 h 2328840"/>
                <a:gd name="connsiteX9" fmla="*/ 2466975 w 2943225"/>
                <a:gd name="connsiteY9" fmla="*/ 2209809 h 2328840"/>
                <a:gd name="connsiteX10" fmla="*/ 2943225 w 2943225"/>
                <a:gd name="connsiteY10" fmla="*/ 1952634 h 2328840"/>
                <a:gd name="connsiteX0" fmla="*/ 0 w 2943225"/>
                <a:gd name="connsiteY0" fmla="*/ 2209804 h 2328835"/>
                <a:gd name="connsiteX1" fmla="*/ 781050 w 2943225"/>
                <a:gd name="connsiteY1" fmla="*/ 2257429 h 2328835"/>
                <a:gd name="connsiteX2" fmla="*/ 990600 w 2943225"/>
                <a:gd name="connsiteY2" fmla="*/ 1838329 h 2328835"/>
                <a:gd name="connsiteX3" fmla="*/ 1266825 w 2943225"/>
                <a:gd name="connsiteY3" fmla="*/ 1193804 h 2328835"/>
                <a:gd name="connsiteX4" fmla="*/ 1381125 w 2943225"/>
                <a:gd name="connsiteY4" fmla="*/ 4 h 2328835"/>
                <a:gd name="connsiteX5" fmla="*/ 1485900 w 2943225"/>
                <a:gd name="connsiteY5" fmla="*/ 1181104 h 2328835"/>
                <a:gd name="connsiteX6" fmla="*/ 1733550 w 2943225"/>
                <a:gd name="connsiteY6" fmla="*/ 1828804 h 2328835"/>
                <a:gd name="connsiteX7" fmla="*/ 1866900 w 2943225"/>
                <a:gd name="connsiteY7" fmla="*/ 2324104 h 2328835"/>
                <a:gd name="connsiteX8" fmla="*/ 2152650 w 2943225"/>
                <a:gd name="connsiteY8" fmla="*/ 2085979 h 2328835"/>
                <a:gd name="connsiteX9" fmla="*/ 2466975 w 2943225"/>
                <a:gd name="connsiteY9" fmla="*/ 2209804 h 2328835"/>
                <a:gd name="connsiteX10" fmla="*/ 2943225 w 2943225"/>
                <a:gd name="connsiteY10" fmla="*/ 1952629 h 2328835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271219 w 2943225"/>
                <a:gd name="connsiteY4" fmla="*/ 1180250 h 2328832"/>
                <a:gd name="connsiteX5" fmla="*/ 1381125 w 2943225"/>
                <a:gd name="connsiteY5" fmla="*/ 1 h 2328832"/>
                <a:gd name="connsiteX6" fmla="*/ 1485900 w 2943225"/>
                <a:gd name="connsiteY6" fmla="*/ 1181101 h 2328832"/>
                <a:gd name="connsiteX7" fmla="*/ 1733550 w 2943225"/>
                <a:gd name="connsiteY7" fmla="*/ 1828801 h 2328832"/>
                <a:gd name="connsiteX8" fmla="*/ 1866900 w 2943225"/>
                <a:gd name="connsiteY8" fmla="*/ 2324101 h 2328832"/>
                <a:gd name="connsiteX9" fmla="*/ 2152650 w 2943225"/>
                <a:gd name="connsiteY9" fmla="*/ 2085976 h 2328832"/>
                <a:gd name="connsiteX10" fmla="*/ 2466975 w 2943225"/>
                <a:gd name="connsiteY10" fmla="*/ 2209801 h 2328832"/>
                <a:gd name="connsiteX11" fmla="*/ 2943225 w 2943225"/>
                <a:gd name="connsiteY11" fmla="*/ 1952626 h 232883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733550 w 2943225"/>
                <a:gd name="connsiteY7" fmla="*/ 1831471 h 2331502"/>
                <a:gd name="connsiteX8" fmla="*/ 1866900 w 2943225"/>
                <a:gd name="connsiteY8" fmla="*/ 2326771 h 2331502"/>
                <a:gd name="connsiteX9" fmla="*/ 2152650 w 2943225"/>
                <a:gd name="connsiteY9" fmla="*/ 2088646 h 2331502"/>
                <a:gd name="connsiteX10" fmla="*/ 2466975 w 2943225"/>
                <a:gd name="connsiteY10" fmla="*/ 2212471 h 2331502"/>
                <a:gd name="connsiteX11" fmla="*/ 2943225 w 2943225"/>
                <a:gd name="connsiteY11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74419 w 2943225"/>
                <a:gd name="connsiteY7" fmla="*/ 11892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461719 w 2943225"/>
                <a:gd name="connsiteY7" fmla="*/ 84636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12471 h 2331502"/>
                <a:gd name="connsiteX1" fmla="*/ 781050 w 2943225"/>
                <a:gd name="connsiteY1" fmla="*/ 2260096 h 2331502"/>
                <a:gd name="connsiteX2" fmla="*/ 990600 w 2943225"/>
                <a:gd name="connsiteY2" fmla="*/ 1840996 h 2331502"/>
                <a:gd name="connsiteX3" fmla="*/ 1266825 w 2943225"/>
                <a:gd name="connsiteY3" fmla="*/ 1196471 h 2331502"/>
                <a:gd name="connsiteX4" fmla="*/ 1341069 w 2943225"/>
                <a:gd name="connsiteY4" fmla="*/ 871770 h 2331502"/>
                <a:gd name="connsiteX5" fmla="*/ 1381125 w 2943225"/>
                <a:gd name="connsiteY5" fmla="*/ 2671 h 2331502"/>
                <a:gd name="connsiteX6" fmla="*/ 1485900 w 2943225"/>
                <a:gd name="connsiteY6" fmla="*/ 1183771 h 2331502"/>
                <a:gd name="connsiteX7" fmla="*/ 1518869 w 2943225"/>
                <a:gd name="connsiteY7" fmla="*/ 1284519 h 2331502"/>
                <a:gd name="connsiteX8" fmla="*/ 1733550 w 2943225"/>
                <a:gd name="connsiteY8" fmla="*/ 1831471 h 2331502"/>
                <a:gd name="connsiteX9" fmla="*/ 1866900 w 2943225"/>
                <a:gd name="connsiteY9" fmla="*/ 2326771 h 2331502"/>
                <a:gd name="connsiteX10" fmla="*/ 2152650 w 2943225"/>
                <a:gd name="connsiteY10" fmla="*/ 2088646 h 2331502"/>
                <a:gd name="connsiteX11" fmla="*/ 2466975 w 2943225"/>
                <a:gd name="connsiteY11" fmla="*/ 2212471 h 2331502"/>
                <a:gd name="connsiteX12" fmla="*/ 2943225 w 2943225"/>
                <a:gd name="connsiteY12" fmla="*/ 1955296 h 233150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518869 w 2943225"/>
                <a:gd name="connsiteY7" fmla="*/ 128184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8832"/>
                <a:gd name="connsiteX1" fmla="*/ 781050 w 2943225"/>
                <a:gd name="connsiteY1" fmla="*/ 2257426 h 2328832"/>
                <a:gd name="connsiteX2" fmla="*/ 990600 w 2943225"/>
                <a:gd name="connsiteY2" fmla="*/ 1838326 h 2328832"/>
                <a:gd name="connsiteX3" fmla="*/ 1266825 w 2943225"/>
                <a:gd name="connsiteY3" fmla="*/ 1193801 h 2328832"/>
                <a:gd name="connsiteX4" fmla="*/ 1341069 w 2943225"/>
                <a:gd name="connsiteY4" fmla="*/ 869100 h 2328832"/>
                <a:gd name="connsiteX5" fmla="*/ 1381125 w 2943225"/>
                <a:gd name="connsiteY5" fmla="*/ 1 h 2328832"/>
                <a:gd name="connsiteX6" fmla="*/ 1441450 w 2943225"/>
                <a:gd name="connsiteY6" fmla="*/ 869951 h 2328832"/>
                <a:gd name="connsiteX7" fmla="*/ 1487119 w 2943225"/>
                <a:gd name="connsiteY7" fmla="*/ 1186599 h 2328832"/>
                <a:gd name="connsiteX8" fmla="*/ 1733550 w 2943225"/>
                <a:gd name="connsiteY8" fmla="*/ 1828801 h 2328832"/>
                <a:gd name="connsiteX9" fmla="*/ 1866900 w 2943225"/>
                <a:gd name="connsiteY9" fmla="*/ 2324101 h 2328832"/>
                <a:gd name="connsiteX10" fmla="*/ 2152650 w 2943225"/>
                <a:gd name="connsiteY10" fmla="*/ 2085976 h 2328832"/>
                <a:gd name="connsiteX11" fmla="*/ 2466975 w 2943225"/>
                <a:gd name="connsiteY11" fmla="*/ 2209801 h 2328832"/>
                <a:gd name="connsiteX12" fmla="*/ 2943225 w 2943225"/>
                <a:gd name="connsiteY12" fmla="*/ 1952626 h 2328832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990600 w 2943225"/>
                <a:gd name="connsiteY2" fmla="*/ 183832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781050 w 2943225"/>
                <a:gd name="connsiteY1" fmla="*/ 22574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36953"/>
                <a:gd name="connsiteX1" fmla="*/ 857250 w 2943225"/>
                <a:gd name="connsiteY1" fmla="*/ 2282826 h 2336953"/>
                <a:gd name="connsiteX2" fmla="*/ 1041400 w 2943225"/>
                <a:gd name="connsiteY2" fmla="*/ 1819276 h 2336953"/>
                <a:gd name="connsiteX3" fmla="*/ 1266825 w 2943225"/>
                <a:gd name="connsiteY3" fmla="*/ 1193801 h 2336953"/>
                <a:gd name="connsiteX4" fmla="*/ 1341069 w 2943225"/>
                <a:gd name="connsiteY4" fmla="*/ 869100 h 2336953"/>
                <a:gd name="connsiteX5" fmla="*/ 1381125 w 2943225"/>
                <a:gd name="connsiteY5" fmla="*/ 1 h 2336953"/>
                <a:gd name="connsiteX6" fmla="*/ 1441450 w 2943225"/>
                <a:gd name="connsiteY6" fmla="*/ 869951 h 2336953"/>
                <a:gd name="connsiteX7" fmla="*/ 1487119 w 2943225"/>
                <a:gd name="connsiteY7" fmla="*/ 1186599 h 2336953"/>
                <a:gd name="connsiteX8" fmla="*/ 1746250 w 2943225"/>
                <a:gd name="connsiteY8" fmla="*/ 1797051 h 2336953"/>
                <a:gd name="connsiteX9" fmla="*/ 1866900 w 2943225"/>
                <a:gd name="connsiteY9" fmla="*/ 2324101 h 2336953"/>
                <a:gd name="connsiteX10" fmla="*/ 2152650 w 2943225"/>
                <a:gd name="connsiteY10" fmla="*/ 2085976 h 2336953"/>
                <a:gd name="connsiteX11" fmla="*/ 2466975 w 2943225"/>
                <a:gd name="connsiteY11" fmla="*/ 2209801 h 2336953"/>
                <a:gd name="connsiteX12" fmla="*/ 2943225 w 2943225"/>
                <a:gd name="connsiteY12" fmla="*/ 1952626 h 2336953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1041400 w 2943225"/>
                <a:gd name="connsiteY2" fmla="*/ 1819276 h 2329895"/>
                <a:gd name="connsiteX3" fmla="*/ 1266825 w 2943225"/>
                <a:gd name="connsiteY3" fmla="*/ 1193801 h 2329895"/>
                <a:gd name="connsiteX4" fmla="*/ 1341069 w 2943225"/>
                <a:gd name="connsiteY4" fmla="*/ 869100 h 2329895"/>
                <a:gd name="connsiteX5" fmla="*/ 1381125 w 2943225"/>
                <a:gd name="connsiteY5" fmla="*/ 1 h 2329895"/>
                <a:gd name="connsiteX6" fmla="*/ 1441450 w 2943225"/>
                <a:gd name="connsiteY6" fmla="*/ 869951 h 2329895"/>
                <a:gd name="connsiteX7" fmla="*/ 1487119 w 2943225"/>
                <a:gd name="connsiteY7" fmla="*/ 1186599 h 2329895"/>
                <a:gd name="connsiteX8" fmla="*/ 1746250 w 2943225"/>
                <a:gd name="connsiteY8" fmla="*/ 1797051 h 2329895"/>
                <a:gd name="connsiteX9" fmla="*/ 1866900 w 2943225"/>
                <a:gd name="connsiteY9" fmla="*/ 2324101 h 2329895"/>
                <a:gd name="connsiteX10" fmla="*/ 2152650 w 2943225"/>
                <a:gd name="connsiteY10" fmla="*/ 2085976 h 2329895"/>
                <a:gd name="connsiteX11" fmla="*/ 2466975 w 2943225"/>
                <a:gd name="connsiteY11" fmla="*/ 2209801 h 2329895"/>
                <a:gd name="connsiteX12" fmla="*/ 2943225 w 2943225"/>
                <a:gd name="connsiteY12" fmla="*/ 1952626 h 2329895"/>
                <a:gd name="connsiteX0" fmla="*/ 0 w 2943225"/>
                <a:gd name="connsiteY0" fmla="*/ 2209801 h 2329895"/>
                <a:gd name="connsiteX1" fmla="*/ 857250 w 2943225"/>
                <a:gd name="connsiteY1" fmla="*/ 2282826 h 2329895"/>
                <a:gd name="connsiteX2" fmla="*/ 839419 w 2943225"/>
                <a:gd name="connsiteY2" fmla="*/ 228514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7053"/>
                <a:gd name="connsiteX1" fmla="*/ 857250 w 2943225"/>
                <a:gd name="connsiteY1" fmla="*/ 2282826 h 2347053"/>
                <a:gd name="connsiteX2" fmla="*/ 941019 w 2943225"/>
                <a:gd name="connsiteY2" fmla="*/ 2316899 h 2347053"/>
                <a:gd name="connsiteX3" fmla="*/ 1041400 w 2943225"/>
                <a:gd name="connsiteY3" fmla="*/ 1819276 h 2347053"/>
                <a:gd name="connsiteX4" fmla="*/ 1266825 w 2943225"/>
                <a:gd name="connsiteY4" fmla="*/ 1193801 h 2347053"/>
                <a:gd name="connsiteX5" fmla="*/ 1341069 w 2943225"/>
                <a:gd name="connsiteY5" fmla="*/ 869100 h 2347053"/>
                <a:gd name="connsiteX6" fmla="*/ 1381125 w 2943225"/>
                <a:gd name="connsiteY6" fmla="*/ 1 h 2347053"/>
                <a:gd name="connsiteX7" fmla="*/ 1441450 w 2943225"/>
                <a:gd name="connsiteY7" fmla="*/ 869951 h 2347053"/>
                <a:gd name="connsiteX8" fmla="*/ 1487119 w 2943225"/>
                <a:gd name="connsiteY8" fmla="*/ 1186599 h 2347053"/>
                <a:gd name="connsiteX9" fmla="*/ 1746250 w 2943225"/>
                <a:gd name="connsiteY9" fmla="*/ 1797051 h 2347053"/>
                <a:gd name="connsiteX10" fmla="*/ 1866900 w 2943225"/>
                <a:gd name="connsiteY10" fmla="*/ 2324101 h 2347053"/>
                <a:gd name="connsiteX11" fmla="*/ 2152650 w 2943225"/>
                <a:gd name="connsiteY11" fmla="*/ 2085976 h 2347053"/>
                <a:gd name="connsiteX12" fmla="*/ 2466975 w 2943225"/>
                <a:gd name="connsiteY12" fmla="*/ 2209801 h 2347053"/>
                <a:gd name="connsiteX13" fmla="*/ 2943225 w 2943225"/>
                <a:gd name="connsiteY13" fmla="*/ 1952626 h 2347053"/>
                <a:gd name="connsiteX0" fmla="*/ 0 w 2943225"/>
                <a:gd name="connsiteY0" fmla="*/ 2209801 h 2345849"/>
                <a:gd name="connsiteX1" fmla="*/ 622300 w 2943225"/>
                <a:gd name="connsiteY1" fmla="*/ 2276476 h 2345849"/>
                <a:gd name="connsiteX2" fmla="*/ 941019 w 2943225"/>
                <a:gd name="connsiteY2" fmla="*/ 2316899 h 2345849"/>
                <a:gd name="connsiteX3" fmla="*/ 1041400 w 2943225"/>
                <a:gd name="connsiteY3" fmla="*/ 1819276 h 2345849"/>
                <a:gd name="connsiteX4" fmla="*/ 1266825 w 2943225"/>
                <a:gd name="connsiteY4" fmla="*/ 1193801 h 2345849"/>
                <a:gd name="connsiteX5" fmla="*/ 1341069 w 2943225"/>
                <a:gd name="connsiteY5" fmla="*/ 869100 h 2345849"/>
                <a:gd name="connsiteX6" fmla="*/ 1381125 w 2943225"/>
                <a:gd name="connsiteY6" fmla="*/ 1 h 2345849"/>
                <a:gd name="connsiteX7" fmla="*/ 1441450 w 2943225"/>
                <a:gd name="connsiteY7" fmla="*/ 869951 h 2345849"/>
                <a:gd name="connsiteX8" fmla="*/ 1487119 w 2943225"/>
                <a:gd name="connsiteY8" fmla="*/ 1186599 h 2345849"/>
                <a:gd name="connsiteX9" fmla="*/ 1746250 w 2943225"/>
                <a:gd name="connsiteY9" fmla="*/ 1797051 h 2345849"/>
                <a:gd name="connsiteX10" fmla="*/ 1866900 w 2943225"/>
                <a:gd name="connsiteY10" fmla="*/ 2324101 h 2345849"/>
                <a:gd name="connsiteX11" fmla="*/ 2152650 w 2943225"/>
                <a:gd name="connsiteY11" fmla="*/ 2085976 h 2345849"/>
                <a:gd name="connsiteX12" fmla="*/ 2466975 w 2943225"/>
                <a:gd name="connsiteY12" fmla="*/ 2209801 h 2345849"/>
                <a:gd name="connsiteX13" fmla="*/ 2943225 w 2943225"/>
                <a:gd name="connsiteY13" fmla="*/ 1952626 h 2345849"/>
                <a:gd name="connsiteX0" fmla="*/ 0 w 2943225"/>
                <a:gd name="connsiteY0" fmla="*/ 2209801 h 2329895"/>
                <a:gd name="connsiteX1" fmla="*/ 622300 w 2943225"/>
                <a:gd name="connsiteY1" fmla="*/ 22764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84200 w 2943225"/>
                <a:gd name="connsiteY1" fmla="*/ 224472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29895"/>
                <a:gd name="connsiteX1" fmla="*/ 558800 w 2943225"/>
                <a:gd name="connsiteY1" fmla="*/ 2060576 h 2329895"/>
                <a:gd name="connsiteX2" fmla="*/ 941019 w 2943225"/>
                <a:gd name="connsiteY2" fmla="*/ 2278799 h 2329895"/>
                <a:gd name="connsiteX3" fmla="*/ 1041400 w 2943225"/>
                <a:gd name="connsiteY3" fmla="*/ 1819276 h 2329895"/>
                <a:gd name="connsiteX4" fmla="*/ 1266825 w 2943225"/>
                <a:gd name="connsiteY4" fmla="*/ 1193801 h 2329895"/>
                <a:gd name="connsiteX5" fmla="*/ 1341069 w 2943225"/>
                <a:gd name="connsiteY5" fmla="*/ 869100 h 2329895"/>
                <a:gd name="connsiteX6" fmla="*/ 1381125 w 2943225"/>
                <a:gd name="connsiteY6" fmla="*/ 1 h 2329895"/>
                <a:gd name="connsiteX7" fmla="*/ 1441450 w 2943225"/>
                <a:gd name="connsiteY7" fmla="*/ 869951 h 2329895"/>
                <a:gd name="connsiteX8" fmla="*/ 1487119 w 2943225"/>
                <a:gd name="connsiteY8" fmla="*/ 1186599 h 2329895"/>
                <a:gd name="connsiteX9" fmla="*/ 1746250 w 2943225"/>
                <a:gd name="connsiteY9" fmla="*/ 1797051 h 2329895"/>
                <a:gd name="connsiteX10" fmla="*/ 1866900 w 2943225"/>
                <a:gd name="connsiteY10" fmla="*/ 2324101 h 2329895"/>
                <a:gd name="connsiteX11" fmla="*/ 2152650 w 2943225"/>
                <a:gd name="connsiteY11" fmla="*/ 2085976 h 2329895"/>
                <a:gd name="connsiteX12" fmla="*/ 2466975 w 2943225"/>
                <a:gd name="connsiteY12" fmla="*/ 2209801 h 2329895"/>
                <a:gd name="connsiteX13" fmla="*/ 2943225 w 2943225"/>
                <a:gd name="connsiteY13" fmla="*/ 1952626 h 2329895"/>
                <a:gd name="connsiteX0" fmla="*/ 0 w 2943225"/>
                <a:gd name="connsiteY0" fmla="*/ 2209801 h 2341409"/>
                <a:gd name="connsiteX1" fmla="*/ 558800 w 2943225"/>
                <a:gd name="connsiteY1" fmla="*/ 2060576 h 2341409"/>
                <a:gd name="connsiteX2" fmla="*/ 960069 w 2943225"/>
                <a:gd name="connsiteY2" fmla="*/ 2329599 h 2341409"/>
                <a:gd name="connsiteX3" fmla="*/ 1041400 w 2943225"/>
                <a:gd name="connsiteY3" fmla="*/ 1819276 h 2341409"/>
                <a:gd name="connsiteX4" fmla="*/ 1266825 w 2943225"/>
                <a:gd name="connsiteY4" fmla="*/ 1193801 h 2341409"/>
                <a:gd name="connsiteX5" fmla="*/ 1341069 w 2943225"/>
                <a:gd name="connsiteY5" fmla="*/ 869100 h 2341409"/>
                <a:gd name="connsiteX6" fmla="*/ 1381125 w 2943225"/>
                <a:gd name="connsiteY6" fmla="*/ 1 h 2341409"/>
                <a:gd name="connsiteX7" fmla="*/ 1441450 w 2943225"/>
                <a:gd name="connsiteY7" fmla="*/ 869951 h 2341409"/>
                <a:gd name="connsiteX8" fmla="*/ 1487119 w 2943225"/>
                <a:gd name="connsiteY8" fmla="*/ 1186599 h 2341409"/>
                <a:gd name="connsiteX9" fmla="*/ 1746250 w 2943225"/>
                <a:gd name="connsiteY9" fmla="*/ 1797051 h 2341409"/>
                <a:gd name="connsiteX10" fmla="*/ 1866900 w 2943225"/>
                <a:gd name="connsiteY10" fmla="*/ 2324101 h 2341409"/>
                <a:gd name="connsiteX11" fmla="*/ 2152650 w 2943225"/>
                <a:gd name="connsiteY11" fmla="*/ 2085976 h 2341409"/>
                <a:gd name="connsiteX12" fmla="*/ 2466975 w 2943225"/>
                <a:gd name="connsiteY12" fmla="*/ 2209801 h 2341409"/>
                <a:gd name="connsiteX13" fmla="*/ 2943225 w 2943225"/>
                <a:gd name="connsiteY13" fmla="*/ 1952626 h 2341409"/>
                <a:gd name="connsiteX0" fmla="*/ 0 w 2943225"/>
                <a:gd name="connsiteY0" fmla="*/ 2209801 h 2334456"/>
                <a:gd name="connsiteX1" fmla="*/ 558800 w 2943225"/>
                <a:gd name="connsiteY1" fmla="*/ 2060576 h 2334456"/>
                <a:gd name="connsiteX2" fmla="*/ 566369 w 2943225"/>
                <a:gd name="connsiteY2" fmla="*/ 2075599 h 2334456"/>
                <a:gd name="connsiteX3" fmla="*/ 960069 w 2943225"/>
                <a:gd name="connsiteY3" fmla="*/ 2329599 h 2334456"/>
                <a:gd name="connsiteX4" fmla="*/ 1041400 w 2943225"/>
                <a:gd name="connsiteY4" fmla="*/ 1819276 h 2334456"/>
                <a:gd name="connsiteX5" fmla="*/ 1266825 w 2943225"/>
                <a:gd name="connsiteY5" fmla="*/ 1193801 h 2334456"/>
                <a:gd name="connsiteX6" fmla="*/ 1341069 w 2943225"/>
                <a:gd name="connsiteY6" fmla="*/ 869100 h 2334456"/>
                <a:gd name="connsiteX7" fmla="*/ 1381125 w 2943225"/>
                <a:gd name="connsiteY7" fmla="*/ 1 h 2334456"/>
                <a:gd name="connsiteX8" fmla="*/ 1441450 w 2943225"/>
                <a:gd name="connsiteY8" fmla="*/ 869951 h 2334456"/>
                <a:gd name="connsiteX9" fmla="*/ 1487119 w 2943225"/>
                <a:gd name="connsiteY9" fmla="*/ 1186599 h 2334456"/>
                <a:gd name="connsiteX10" fmla="*/ 1746250 w 2943225"/>
                <a:gd name="connsiteY10" fmla="*/ 1797051 h 2334456"/>
                <a:gd name="connsiteX11" fmla="*/ 1866900 w 2943225"/>
                <a:gd name="connsiteY11" fmla="*/ 2324101 h 2334456"/>
                <a:gd name="connsiteX12" fmla="*/ 2152650 w 2943225"/>
                <a:gd name="connsiteY12" fmla="*/ 2085976 h 2334456"/>
                <a:gd name="connsiteX13" fmla="*/ 2466975 w 2943225"/>
                <a:gd name="connsiteY13" fmla="*/ 2209801 h 2334456"/>
                <a:gd name="connsiteX14" fmla="*/ 2943225 w 2943225"/>
                <a:gd name="connsiteY14" fmla="*/ 1952626 h 2334456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600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40537"/>
                <a:gd name="connsiteX1" fmla="*/ 558800 w 2943225"/>
                <a:gd name="connsiteY1" fmla="*/ 2060576 h 2340537"/>
                <a:gd name="connsiteX2" fmla="*/ 750519 w 2943225"/>
                <a:gd name="connsiteY2" fmla="*/ 2234349 h 2340537"/>
                <a:gd name="connsiteX3" fmla="*/ 921969 w 2943225"/>
                <a:gd name="connsiteY3" fmla="*/ 2329599 h 2340537"/>
                <a:gd name="connsiteX4" fmla="*/ 1041400 w 2943225"/>
                <a:gd name="connsiteY4" fmla="*/ 1819276 h 2340537"/>
                <a:gd name="connsiteX5" fmla="*/ 1266825 w 2943225"/>
                <a:gd name="connsiteY5" fmla="*/ 1193801 h 2340537"/>
                <a:gd name="connsiteX6" fmla="*/ 1341069 w 2943225"/>
                <a:gd name="connsiteY6" fmla="*/ 869100 h 2340537"/>
                <a:gd name="connsiteX7" fmla="*/ 1381125 w 2943225"/>
                <a:gd name="connsiteY7" fmla="*/ 1 h 2340537"/>
                <a:gd name="connsiteX8" fmla="*/ 1441450 w 2943225"/>
                <a:gd name="connsiteY8" fmla="*/ 869951 h 2340537"/>
                <a:gd name="connsiteX9" fmla="*/ 1487119 w 2943225"/>
                <a:gd name="connsiteY9" fmla="*/ 1186599 h 2340537"/>
                <a:gd name="connsiteX10" fmla="*/ 1746250 w 2943225"/>
                <a:gd name="connsiteY10" fmla="*/ 1797051 h 2340537"/>
                <a:gd name="connsiteX11" fmla="*/ 1866900 w 2943225"/>
                <a:gd name="connsiteY11" fmla="*/ 2324101 h 2340537"/>
                <a:gd name="connsiteX12" fmla="*/ 2152650 w 2943225"/>
                <a:gd name="connsiteY12" fmla="*/ 2085976 h 2340537"/>
                <a:gd name="connsiteX13" fmla="*/ 2466975 w 2943225"/>
                <a:gd name="connsiteY13" fmla="*/ 2209801 h 2340537"/>
                <a:gd name="connsiteX14" fmla="*/ 2943225 w 2943225"/>
                <a:gd name="connsiteY14" fmla="*/ 1952626 h 2340537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943225"/>
                <a:gd name="connsiteY0" fmla="*/ 2209801 h 2358176"/>
                <a:gd name="connsiteX1" fmla="*/ 558800 w 2943225"/>
                <a:gd name="connsiteY1" fmla="*/ 2060576 h 2358176"/>
                <a:gd name="connsiteX2" fmla="*/ 750519 w 2943225"/>
                <a:gd name="connsiteY2" fmla="*/ 2234349 h 2358176"/>
                <a:gd name="connsiteX3" fmla="*/ 902919 w 2943225"/>
                <a:gd name="connsiteY3" fmla="*/ 2348649 h 2358176"/>
                <a:gd name="connsiteX4" fmla="*/ 1041400 w 2943225"/>
                <a:gd name="connsiteY4" fmla="*/ 1819276 h 2358176"/>
                <a:gd name="connsiteX5" fmla="*/ 1266825 w 2943225"/>
                <a:gd name="connsiteY5" fmla="*/ 1193801 h 2358176"/>
                <a:gd name="connsiteX6" fmla="*/ 1341069 w 2943225"/>
                <a:gd name="connsiteY6" fmla="*/ 869100 h 2358176"/>
                <a:gd name="connsiteX7" fmla="*/ 1381125 w 2943225"/>
                <a:gd name="connsiteY7" fmla="*/ 1 h 2358176"/>
                <a:gd name="connsiteX8" fmla="*/ 1441450 w 2943225"/>
                <a:gd name="connsiteY8" fmla="*/ 869951 h 2358176"/>
                <a:gd name="connsiteX9" fmla="*/ 1487119 w 2943225"/>
                <a:gd name="connsiteY9" fmla="*/ 1186599 h 2358176"/>
                <a:gd name="connsiteX10" fmla="*/ 1746250 w 2943225"/>
                <a:gd name="connsiteY10" fmla="*/ 1797051 h 2358176"/>
                <a:gd name="connsiteX11" fmla="*/ 1866900 w 2943225"/>
                <a:gd name="connsiteY11" fmla="*/ 2324101 h 2358176"/>
                <a:gd name="connsiteX12" fmla="*/ 2152650 w 2943225"/>
                <a:gd name="connsiteY12" fmla="*/ 2085976 h 2358176"/>
                <a:gd name="connsiteX13" fmla="*/ 2466975 w 2943225"/>
                <a:gd name="connsiteY13" fmla="*/ 2209801 h 2358176"/>
                <a:gd name="connsiteX14" fmla="*/ 2943225 w 2943225"/>
                <a:gd name="connsiteY14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384425"/>
                <a:gd name="connsiteY0" fmla="*/ 2060576 h 2358176"/>
                <a:gd name="connsiteX1" fmla="*/ 191719 w 2384425"/>
                <a:gd name="connsiteY1" fmla="*/ 2234349 h 2358176"/>
                <a:gd name="connsiteX2" fmla="*/ 344119 w 2384425"/>
                <a:gd name="connsiteY2" fmla="*/ 2348649 h 2358176"/>
                <a:gd name="connsiteX3" fmla="*/ 482600 w 2384425"/>
                <a:gd name="connsiteY3" fmla="*/ 1819276 h 2358176"/>
                <a:gd name="connsiteX4" fmla="*/ 708025 w 2384425"/>
                <a:gd name="connsiteY4" fmla="*/ 1193801 h 2358176"/>
                <a:gd name="connsiteX5" fmla="*/ 782269 w 2384425"/>
                <a:gd name="connsiteY5" fmla="*/ 869100 h 2358176"/>
                <a:gd name="connsiteX6" fmla="*/ 822325 w 2384425"/>
                <a:gd name="connsiteY6" fmla="*/ 1 h 2358176"/>
                <a:gd name="connsiteX7" fmla="*/ 882650 w 2384425"/>
                <a:gd name="connsiteY7" fmla="*/ 869951 h 2358176"/>
                <a:gd name="connsiteX8" fmla="*/ 928319 w 2384425"/>
                <a:gd name="connsiteY8" fmla="*/ 1186599 h 2358176"/>
                <a:gd name="connsiteX9" fmla="*/ 1187450 w 2384425"/>
                <a:gd name="connsiteY9" fmla="*/ 1797051 h 2358176"/>
                <a:gd name="connsiteX10" fmla="*/ 1308100 w 2384425"/>
                <a:gd name="connsiteY10" fmla="*/ 2324101 h 2358176"/>
                <a:gd name="connsiteX11" fmla="*/ 1593850 w 2384425"/>
                <a:gd name="connsiteY11" fmla="*/ 2085976 h 2358176"/>
                <a:gd name="connsiteX12" fmla="*/ 1908175 w 2384425"/>
                <a:gd name="connsiteY12" fmla="*/ 2209801 h 2358176"/>
                <a:gd name="connsiteX13" fmla="*/ 2384425 w 2384425"/>
                <a:gd name="connsiteY13" fmla="*/ 1952626 h 2358176"/>
                <a:gd name="connsiteX0" fmla="*/ 0 w 2192706"/>
                <a:gd name="connsiteY0" fmla="*/ 2234349 h 2358176"/>
                <a:gd name="connsiteX1" fmla="*/ 152400 w 2192706"/>
                <a:gd name="connsiteY1" fmla="*/ 2348649 h 2358176"/>
                <a:gd name="connsiteX2" fmla="*/ 290881 w 2192706"/>
                <a:gd name="connsiteY2" fmla="*/ 1819276 h 2358176"/>
                <a:gd name="connsiteX3" fmla="*/ 516306 w 2192706"/>
                <a:gd name="connsiteY3" fmla="*/ 1193801 h 2358176"/>
                <a:gd name="connsiteX4" fmla="*/ 590550 w 2192706"/>
                <a:gd name="connsiteY4" fmla="*/ 869100 h 2358176"/>
                <a:gd name="connsiteX5" fmla="*/ 630606 w 2192706"/>
                <a:gd name="connsiteY5" fmla="*/ 1 h 2358176"/>
                <a:gd name="connsiteX6" fmla="*/ 690931 w 2192706"/>
                <a:gd name="connsiteY6" fmla="*/ 869951 h 2358176"/>
                <a:gd name="connsiteX7" fmla="*/ 736600 w 2192706"/>
                <a:gd name="connsiteY7" fmla="*/ 1186599 h 2358176"/>
                <a:gd name="connsiteX8" fmla="*/ 995731 w 2192706"/>
                <a:gd name="connsiteY8" fmla="*/ 1797051 h 2358176"/>
                <a:gd name="connsiteX9" fmla="*/ 1116381 w 2192706"/>
                <a:gd name="connsiteY9" fmla="*/ 2324101 h 2358176"/>
                <a:gd name="connsiteX10" fmla="*/ 1402131 w 2192706"/>
                <a:gd name="connsiteY10" fmla="*/ 2085976 h 2358176"/>
                <a:gd name="connsiteX11" fmla="*/ 1716456 w 2192706"/>
                <a:gd name="connsiteY11" fmla="*/ 2209801 h 2358176"/>
                <a:gd name="connsiteX12" fmla="*/ 2192706 w 2192706"/>
                <a:gd name="connsiteY12" fmla="*/ 1952626 h 2358176"/>
                <a:gd name="connsiteX0" fmla="*/ 0 w 2040306"/>
                <a:gd name="connsiteY0" fmla="*/ 2348649 h 2348649"/>
                <a:gd name="connsiteX1" fmla="*/ 138481 w 2040306"/>
                <a:gd name="connsiteY1" fmla="*/ 1819276 h 2348649"/>
                <a:gd name="connsiteX2" fmla="*/ 363906 w 2040306"/>
                <a:gd name="connsiteY2" fmla="*/ 1193801 h 2348649"/>
                <a:gd name="connsiteX3" fmla="*/ 438150 w 2040306"/>
                <a:gd name="connsiteY3" fmla="*/ 869100 h 2348649"/>
                <a:gd name="connsiteX4" fmla="*/ 478206 w 2040306"/>
                <a:gd name="connsiteY4" fmla="*/ 1 h 2348649"/>
                <a:gd name="connsiteX5" fmla="*/ 538531 w 2040306"/>
                <a:gd name="connsiteY5" fmla="*/ 869951 h 2348649"/>
                <a:gd name="connsiteX6" fmla="*/ 584200 w 2040306"/>
                <a:gd name="connsiteY6" fmla="*/ 1186599 h 2348649"/>
                <a:gd name="connsiteX7" fmla="*/ 843331 w 2040306"/>
                <a:gd name="connsiteY7" fmla="*/ 1797051 h 2348649"/>
                <a:gd name="connsiteX8" fmla="*/ 963981 w 2040306"/>
                <a:gd name="connsiteY8" fmla="*/ 2324101 h 2348649"/>
                <a:gd name="connsiteX9" fmla="*/ 1249731 w 2040306"/>
                <a:gd name="connsiteY9" fmla="*/ 2085976 h 2348649"/>
                <a:gd name="connsiteX10" fmla="*/ 1564056 w 2040306"/>
                <a:gd name="connsiteY10" fmla="*/ 2209801 h 2348649"/>
                <a:gd name="connsiteX11" fmla="*/ 2040306 w 2040306"/>
                <a:gd name="connsiteY11" fmla="*/ 1952626 h 2348649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901825"/>
                <a:gd name="connsiteY0" fmla="*/ 1819276 h 2329895"/>
                <a:gd name="connsiteX1" fmla="*/ 225425 w 1901825"/>
                <a:gd name="connsiteY1" fmla="*/ 1193801 h 2329895"/>
                <a:gd name="connsiteX2" fmla="*/ 299669 w 1901825"/>
                <a:gd name="connsiteY2" fmla="*/ 869100 h 2329895"/>
                <a:gd name="connsiteX3" fmla="*/ 339725 w 1901825"/>
                <a:gd name="connsiteY3" fmla="*/ 1 h 2329895"/>
                <a:gd name="connsiteX4" fmla="*/ 400050 w 1901825"/>
                <a:gd name="connsiteY4" fmla="*/ 869951 h 2329895"/>
                <a:gd name="connsiteX5" fmla="*/ 445719 w 1901825"/>
                <a:gd name="connsiteY5" fmla="*/ 1186599 h 2329895"/>
                <a:gd name="connsiteX6" fmla="*/ 704850 w 1901825"/>
                <a:gd name="connsiteY6" fmla="*/ 1797051 h 2329895"/>
                <a:gd name="connsiteX7" fmla="*/ 825500 w 1901825"/>
                <a:gd name="connsiteY7" fmla="*/ 2324101 h 2329895"/>
                <a:gd name="connsiteX8" fmla="*/ 1111250 w 1901825"/>
                <a:gd name="connsiteY8" fmla="*/ 2085976 h 2329895"/>
                <a:gd name="connsiteX9" fmla="*/ 1425575 w 1901825"/>
                <a:gd name="connsiteY9" fmla="*/ 2209801 h 2329895"/>
                <a:gd name="connsiteX10" fmla="*/ 1901825 w 1901825"/>
                <a:gd name="connsiteY10" fmla="*/ 1952626 h 2329895"/>
                <a:gd name="connsiteX0" fmla="*/ 0 w 1676400"/>
                <a:gd name="connsiteY0" fmla="*/ 1193801 h 2329895"/>
                <a:gd name="connsiteX1" fmla="*/ 74244 w 1676400"/>
                <a:gd name="connsiteY1" fmla="*/ 869100 h 2329895"/>
                <a:gd name="connsiteX2" fmla="*/ 114300 w 1676400"/>
                <a:gd name="connsiteY2" fmla="*/ 1 h 2329895"/>
                <a:gd name="connsiteX3" fmla="*/ 174625 w 1676400"/>
                <a:gd name="connsiteY3" fmla="*/ 869951 h 2329895"/>
                <a:gd name="connsiteX4" fmla="*/ 220294 w 1676400"/>
                <a:gd name="connsiteY4" fmla="*/ 1186599 h 2329895"/>
                <a:gd name="connsiteX5" fmla="*/ 479425 w 1676400"/>
                <a:gd name="connsiteY5" fmla="*/ 1797051 h 2329895"/>
                <a:gd name="connsiteX6" fmla="*/ 600075 w 1676400"/>
                <a:gd name="connsiteY6" fmla="*/ 2324101 h 2329895"/>
                <a:gd name="connsiteX7" fmla="*/ 885825 w 1676400"/>
                <a:gd name="connsiteY7" fmla="*/ 2085976 h 2329895"/>
                <a:gd name="connsiteX8" fmla="*/ 1200150 w 1676400"/>
                <a:gd name="connsiteY8" fmla="*/ 2209801 h 2329895"/>
                <a:gd name="connsiteX9" fmla="*/ 1676400 w 1676400"/>
                <a:gd name="connsiteY9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602156"/>
                <a:gd name="connsiteY0" fmla="*/ 869100 h 2329895"/>
                <a:gd name="connsiteX1" fmla="*/ 40056 w 1602156"/>
                <a:gd name="connsiteY1" fmla="*/ 1 h 2329895"/>
                <a:gd name="connsiteX2" fmla="*/ 100381 w 1602156"/>
                <a:gd name="connsiteY2" fmla="*/ 869951 h 2329895"/>
                <a:gd name="connsiteX3" fmla="*/ 146050 w 1602156"/>
                <a:gd name="connsiteY3" fmla="*/ 1186599 h 2329895"/>
                <a:gd name="connsiteX4" fmla="*/ 405181 w 1602156"/>
                <a:gd name="connsiteY4" fmla="*/ 1797051 h 2329895"/>
                <a:gd name="connsiteX5" fmla="*/ 525831 w 1602156"/>
                <a:gd name="connsiteY5" fmla="*/ 2324101 h 2329895"/>
                <a:gd name="connsiteX6" fmla="*/ 811581 w 1602156"/>
                <a:gd name="connsiteY6" fmla="*/ 2085976 h 2329895"/>
                <a:gd name="connsiteX7" fmla="*/ 1125906 w 1602156"/>
                <a:gd name="connsiteY7" fmla="*/ 2209801 h 2329895"/>
                <a:gd name="connsiteX8" fmla="*/ 1602156 w 1602156"/>
                <a:gd name="connsiteY8" fmla="*/ 1952626 h 2329895"/>
                <a:gd name="connsiteX0" fmla="*/ 0 w 1562100"/>
                <a:gd name="connsiteY0" fmla="*/ 0 h 2329894"/>
                <a:gd name="connsiteX1" fmla="*/ 60325 w 1562100"/>
                <a:gd name="connsiteY1" fmla="*/ 869950 h 2329894"/>
                <a:gd name="connsiteX2" fmla="*/ 105994 w 1562100"/>
                <a:gd name="connsiteY2" fmla="*/ 1186598 h 2329894"/>
                <a:gd name="connsiteX3" fmla="*/ 365125 w 1562100"/>
                <a:gd name="connsiteY3" fmla="*/ 1797050 h 2329894"/>
                <a:gd name="connsiteX4" fmla="*/ 485775 w 1562100"/>
                <a:gd name="connsiteY4" fmla="*/ 2324100 h 2329894"/>
                <a:gd name="connsiteX5" fmla="*/ 771525 w 1562100"/>
                <a:gd name="connsiteY5" fmla="*/ 2085975 h 2329894"/>
                <a:gd name="connsiteX6" fmla="*/ 1085850 w 1562100"/>
                <a:gd name="connsiteY6" fmla="*/ 2209800 h 2329894"/>
                <a:gd name="connsiteX7" fmla="*/ 1562100 w 1562100"/>
                <a:gd name="connsiteY7" fmla="*/ 1952625 h 2329894"/>
                <a:gd name="connsiteX0" fmla="*/ 0 w 1593832"/>
                <a:gd name="connsiteY0" fmla="*/ 0 h 2329894"/>
                <a:gd name="connsiteX1" fmla="*/ 60325 w 1593832"/>
                <a:gd name="connsiteY1" fmla="*/ 869950 h 2329894"/>
                <a:gd name="connsiteX2" fmla="*/ 105994 w 1593832"/>
                <a:gd name="connsiteY2" fmla="*/ 1186598 h 2329894"/>
                <a:gd name="connsiteX3" fmla="*/ 365125 w 1593832"/>
                <a:gd name="connsiteY3" fmla="*/ 1797050 h 2329894"/>
                <a:gd name="connsiteX4" fmla="*/ 485775 w 1593832"/>
                <a:gd name="connsiteY4" fmla="*/ 2324100 h 2329894"/>
                <a:gd name="connsiteX5" fmla="*/ 771525 w 1593832"/>
                <a:gd name="connsiteY5" fmla="*/ 2085975 h 2329894"/>
                <a:gd name="connsiteX6" fmla="*/ 1085850 w 1593832"/>
                <a:gd name="connsiteY6" fmla="*/ 2209800 h 2329894"/>
                <a:gd name="connsiteX7" fmla="*/ 1562100 w 1593832"/>
                <a:gd name="connsiteY7" fmla="*/ 1952625 h 2329894"/>
                <a:gd name="connsiteX8" fmla="*/ 1548996 w 1593832"/>
                <a:gd name="connsiteY8" fmla="*/ 1948354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1562100 w 11501071"/>
                <a:gd name="connsiteY7" fmla="*/ 1952625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085850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9894"/>
                <a:gd name="connsiteX1" fmla="*/ 60325 w 11501071"/>
                <a:gd name="connsiteY1" fmla="*/ 869950 h 2329894"/>
                <a:gd name="connsiteX2" fmla="*/ 105994 w 11501071"/>
                <a:gd name="connsiteY2" fmla="*/ 1186598 h 2329894"/>
                <a:gd name="connsiteX3" fmla="*/ 365125 w 11501071"/>
                <a:gd name="connsiteY3" fmla="*/ 1797050 h 2329894"/>
                <a:gd name="connsiteX4" fmla="*/ 485775 w 11501071"/>
                <a:gd name="connsiteY4" fmla="*/ 2324100 h 2329894"/>
                <a:gd name="connsiteX5" fmla="*/ 771525 w 11501071"/>
                <a:gd name="connsiteY5" fmla="*/ 2085975 h 2329894"/>
                <a:gd name="connsiteX6" fmla="*/ 1870122 w 11501071"/>
                <a:gd name="connsiteY6" fmla="*/ 2209800 h 2329894"/>
                <a:gd name="connsiteX7" fmla="*/ 2325458 w 11501071"/>
                <a:gd name="connsiteY7" fmla="*/ 1966020 h 2329894"/>
                <a:gd name="connsiteX8" fmla="*/ 11501071 w 11501071"/>
                <a:gd name="connsiteY8" fmla="*/ 2182271 h 2329894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485775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8583"/>
                <a:gd name="connsiteX1" fmla="*/ 60325 w 11501071"/>
                <a:gd name="connsiteY1" fmla="*/ 869950 h 2328583"/>
                <a:gd name="connsiteX2" fmla="*/ 105994 w 11501071"/>
                <a:gd name="connsiteY2" fmla="*/ 1186598 h 2328583"/>
                <a:gd name="connsiteX3" fmla="*/ 365125 w 11501071"/>
                <a:gd name="connsiteY3" fmla="*/ 1797050 h 2328583"/>
                <a:gd name="connsiteX4" fmla="*/ 820397 w 11501071"/>
                <a:gd name="connsiteY4" fmla="*/ 2324100 h 2328583"/>
                <a:gd name="connsiteX5" fmla="*/ 1461684 w 11501071"/>
                <a:gd name="connsiteY5" fmla="*/ 2059186 h 2328583"/>
                <a:gd name="connsiteX6" fmla="*/ 1870122 w 11501071"/>
                <a:gd name="connsiteY6" fmla="*/ 2209800 h 2328583"/>
                <a:gd name="connsiteX7" fmla="*/ 2325458 w 11501071"/>
                <a:gd name="connsiteY7" fmla="*/ 1966020 h 2328583"/>
                <a:gd name="connsiteX8" fmla="*/ 11501071 w 11501071"/>
                <a:gd name="connsiteY8" fmla="*/ 2182271 h 2328583"/>
                <a:gd name="connsiteX0" fmla="*/ 0 w 11501071"/>
                <a:gd name="connsiteY0" fmla="*/ 0 h 2327077"/>
                <a:gd name="connsiteX1" fmla="*/ 60325 w 11501071"/>
                <a:gd name="connsiteY1" fmla="*/ 869950 h 2327077"/>
                <a:gd name="connsiteX2" fmla="*/ 105994 w 11501071"/>
                <a:gd name="connsiteY2" fmla="*/ 1186598 h 2327077"/>
                <a:gd name="connsiteX3" fmla="*/ 563807 w 11501071"/>
                <a:gd name="connsiteY3" fmla="*/ 1850629 h 2327077"/>
                <a:gd name="connsiteX4" fmla="*/ 820397 w 11501071"/>
                <a:gd name="connsiteY4" fmla="*/ 2324100 h 2327077"/>
                <a:gd name="connsiteX5" fmla="*/ 1461684 w 11501071"/>
                <a:gd name="connsiteY5" fmla="*/ 2059186 h 2327077"/>
                <a:gd name="connsiteX6" fmla="*/ 1870122 w 11501071"/>
                <a:gd name="connsiteY6" fmla="*/ 2209800 h 2327077"/>
                <a:gd name="connsiteX7" fmla="*/ 2325458 w 11501071"/>
                <a:gd name="connsiteY7" fmla="*/ 1966020 h 2327077"/>
                <a:gd name="connsiteX8" fmla="*/ 11501071 w 11501071"/>
                <a:gd name="connsiteY8" fmla="*/ 2182271 h 2327077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4696"/>
                <a:gd name="connsiteX1" fmla="*/ 60325 w 11501071"/>
                <a:gd name="connsiteY1" fmla="*/ 869950 h 2324696"/>
                <a:gd name="connsiteX2" fmla="*/ 105994 w 11501071"/>
                <a:gd name="connsiteY2" fmla="*/ 1186598 h 2324696"/>
                <a:gd name="connsiteX3" fmla="*/ 563807 w 11501071"/>
                <a:gd name="connsiteY3" fmla="*/ 1971181 h 2324696"/>
                <a:gd name="connsiteX4" fmla="*/ 820397 w 11501071"/>
                <a:gd name="connsiteY4" fmla="*/ 2324100 h 2324696"/>
                <a:gd name="connsiteX5" fmla="*/ 1461684 w 11501071"/>
                <a:gd name="connsiteY5" fmla="*/ 2059186 h 2324696"/>
                <a:gd name="connsiteX6" fmla="*/ 1870122 w 11501071"/>
                <a:gd name="connsiteY6" fmla="*/ 2209800 h 2324696"/>
                <a:gd name="connsiteX7" fmla="*/ 2325458 w 11501071"/>
                <a:gd name="connsiteY7" fmla="*/ 1966020 h 2324696"/>
                <a:gd name="connsiteX8" fmla="*/ 11501071 w 11501071"/>
                <a:gd name="connsiteY8" fmla="*/ 2182271 h 2324696"/>
                <a:gd name="connsiteX0" fmla="*/ 0 w 11501071"/>
                <a:gd name="connsiteY0" fmla="*/ 0 h 2328594"/>
                <a:gd name="connsiteX1" fmla="*/ 60325 w 11501071"/>
                <a:gd name="connsiteY1" fmla="*/ 869950 h 2328594"/>
                <a:gd name="connsiteX2" fmla="*/ 105994 w 11501071"/>
                <a:gd name="connsiteY2" fmla="*/ 1186598 h 2328594"/>
                <a:gd name="connsiteX3" fmla="*/ 563807 w 11501071"/>
                <a:gd name="connsiteY3" fmla="*/ 1971181 h 2328594"/>
                <a:gd name="connsiteX4" fmla="*/ 820397 w 11501071"/>
                <a:gd name="connsiteY4" fmla="*/ 2324100 h 2328594"/>
                <a:gd name="connsiteX5" fmla="*/ 1461684 w 11501071"/>
                <a:gd name="connsiteY5" fmla="*/ 2173041 h 2328594"/>
                <a:gd name="connsiteX6" fmla="*/ 1870122 w 11501071"/>
                <a:gd name="connsiteY6" fmla="*/ 2209800 h 2328594"/>
                <a:gd name="connsiteX7" fmla="*/ 2325458 w 11501071"/>
                <a:gd name="connsiteY7" fmla="*/ 1966020 h 2328594"/>
                <a:gd name="connsiteX8" fmla="*/ 11501071 w 11501071"/>
                <a:gd name="connsiteY8" fmla="*/ 2182271 h 2328594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325458 w 11501071"/>
                <a:gd name="connsiteY7" fmla="*/ 1966020 h 2328196"/>
                <a:gd name="connsiteX8" fmla="*/ 11501071 w 11501071"/>
                <a:gd name="connsiteY8" fmla="*/ 2182271 h 2328196"/>
                <a:gd name="connsiteX0" fmla="*/ 0 w 11501071"/>
                <a:gd name="connsiteY0" fmla="*/ 0 h 2328196"/>
                <a:gd name="connsiteX1" fmla="*/ 60325 w 11501071"/>
                <a:gd name="connsiteY1" fmla="*/ 869950 h 2328196"/>
                <a:gd name="connsiteX2" fmla="*/ 105994 w 11501071"/>
                <a:gd name="connsiteY2" fmla="*/ 1186598 h 2328196"/>
                <a:gd name="connsiteX3" fmla="*/ 563807 w 11501071"/>
                <a:gd name="connsiteY3" fmla="*/ 1971181 h 2328196"/>
                <a:gd name="connsiteX4" fmla="*/ 820397 w 11501071"/>
                <a:gd name="connsiteY4" fmla="*/ 2324100 h 2328196"/>
                <a:gd name="connsiteX5" fmla="*/ 1461684 w 11501071"/>
                <a:gd name="connsiteY5" fmla="*/ 2173041 h 2328196"/>
                <a:gd name="connsiteX6" fmla="*/ 1880579 w 11501071"/>
                <a:gd name="connsiteY6" fmla="*/ 2323655 h 2328196"/>
                <a:gd name="connsiteX7" fmla="*/ 2471856 w 11501071"/>
                <a:gd name="connsiteY7" fmla="*/ 2294190 h 2328196"/>
                <a:gd name="connsiteX8" fmla="*/ 11501071 w 11501071"/>
                <a:gd name="connsiteY8" fmla="*/ 2182271 h 2328196"/>
                <a:gd name="connsiteX0" fmla="*/ 0 w 11511527"/>
                <a:gd name="connsiteY0" fmla="*/ 0 h 2490350"/>
                <a:gd name="connsiteX1" fmla="*/ 60325 w 11511527"/>
                <a:gd name="connsiteY1" fmla="*/ 869950 h 2490350"/>
                <a:gd name="connsiteX2" fmla="*/ 105994 w 11511527"/>
                <a:gd name="connsiteY2" fmla="*/ 1186598 h 2490350"/>
                <a:gd name="connsiteX3" fmla="*/ 563807 w 11511527"/>
                <a:gd name="connsiteY3" fmla="*/ 1971181 h 2490350"/>
                <a:gd name="connsiteX4" fmla="*/ 820397 w 11511527"/>
                <a:gd name="connsiteY4" fmla="*/ 2324100 h 2490350"/>
                <a:gd name="connsiteX5" fmla="*/ 1461684 w 11511527"/>
                <a:gd name="connsiteY5" fmla="*/ 2173041 h 2490350"/>
                <a:gd name="connsiteX6" fmla="*/ 1880579 w 11511527"/>
                <a:gd name="connsiteY6" fmla="*/ 2323655 h 2490350"/>
                <a:gd name="connsiteX7" fmla="*/ 2471856 w 11511527"/>
                <a:gd name="connsiteY7" fmla="*/ 2294190 h 2490350"/>
                <a:gd name="connsiteX8" fmla="*/ 11511527 w 11511527"/>
                <a:gd name="connsiteY8" fmla="*/ 2490348 h 249035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0 h 2791730"/>
                <a:gd name="connsiteX1" fmla="*/ 112610 w 11563812"/>
                <a:gd name="connsiteY1" fmla="*/ 1171330 h 2791730"/>
                <a:gd name="connsiteX2" fmla="*/ 158279 w 11563812"/>
                <a:gd name="connsiteY2" fmla="*/ 1487978 h 2791730"/>
                <a:gd name="connsiteX3" fmla="*/ 616092 w 11563812"/>
                <a:gd name="connsiteY3" fmla="*/ 2272561 h 2791730"/>
                <a:gd name="connsiteX4" fmla="*/ 872682 w 11563812"/>
                <a:gd name="connsiteY4" fmla="*/ 2625480 h 2791730"/>
                <a:gd name="connsiteX5" fmla="*/ 1513969 w 11563812"/>
                <a:gd name="connsiteY5" fmla="*/ 2474421 h 2791730"/>
                <a:gd name="connsiteX6" fmla="*/ 1932864 w 11563812"/>
                <a:gd name="connsiteY6" fmla="*/ 2625035 h 2791730"/>
                <a:gd name="connsiteX7" fmla="*/ 2524141 w 11563812"/>
                <a:gd name="connsiteY7" fmla="*/ 2595570 h 2791730"/>
                <a:gd name="connsiteX8" fmla="*/ 11563812 w 11563812"/>
                <a:gd name="connsiteY8" fmla="*/ 2791728 h 2791730"/>
                <a:gd name="connsiteX0" fmla="*/ 0 w 11563812"/>
                <a:gd name="connsiteY0" fmla="*/ 97283 h 2889013"/>
                <a:gd name="connsiteX1" fmla="*/ 21817 w 11563812"/>
                <a:gd name="connsiteY1" fmla="*/ 83889 h 2889013"/>
                <a:gd name="connsiteX2" fmla="*/ 112610 w 11563812"/>
                <a:gd name="connsiteY2" fmla="*/ 1268613 h 2889013"/>
                <a:gd name="connsiteX3" fmla="*/ 158279 w 11563812"/>
                <a:gd name="connsiteY3" fmla="*/ 1585261 h 2889013"/>
                <a:gd name="connsiteX4" fmla="*/ 616092 w 11563812"/>
                <a:gd name="connsiteY4" fmla="*/ 2369844 h 2889013"/>
                <a:gd name="connsiteX5" fmla="*/ 872682 w 11563812"/>
                <a:gd name="connsiteY5" fmla="*/ 2722763 h 2889013"/>
                <a:gd name="connsiteX6" fmla="*/ 1513969 w 11563812"/>
                <a:gd name="connsiteY6" fmla="*/ 2571704 h 2889013"/>
                <a:gd name="connsiteX7" fmla="*/ 1932864 w 11563812"/>
                <a:gd name="connsiteY7" fmla="*/ 2722318 h 2889013"/>
                <a:gd name="connsiteX8" fmla="*/ 2524141 w 11563812"/>
                <a:gd name="connsiteY8" fmla="*/ 2692853 h 2889013"/>
                <a:gd name="connsiteX9" fmla="*/ 11563812 w 11563812"/>
                <a:gd name="connsiteY9" fmla="*/ 2889011 h 2889013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253544 w 11704746"/>
                <a:gd name="connsiteY2" fmla="*/ 1204256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59077 h 2824656"/>
                <a:gd name="connsiteX1" fmla="*/ 162751 w 11704746"/>
                <a:gd name="connsiteY1" fmla="*/ 19532 h 2824656"/>
                <a:gd name="connsiteX2" fmla="*/ 173010 w 11704746"/>
                <a:gd name="connsiteY2" fmla="*/ 1139781 h 2824656"/>
                <a:gd name="connsiteX3" fmla="*/ 299213 w 11704746"/>
                <a:gd name="connsiteY3" fmla="*/ 1520904 h 2824656"/>
                <a:gd name="connsiteX4" fmla="*/ 757026 w 11704746"/>
                <a:gd name="connsiteY4" fmla="*/ 2305487 h 2824656"/>
                <a:gd name="connsiteX5" fmla="*/ 1013616 w 11704746"/>
                <a:gd name="connsiteY5" fmla="*/ 2658406 h 2824656"/>
                <a:gd name="connsiteX6" fmla="*/ 1654903 w 11704746"/>
                <a:gd name="connsiteY6" fmla="*/ 2507347 h 2824656"/>
                <a:gd name="connsiteX7" fmla="*/ 2073798 w 11704746"/>
                <a:gd name="connsiteY7" fmla="*/ 2657961 h 2824656"/>
                <a:gd name="connsiteX8" fmla="*/ 2665075 w 11704746"/>
                <a:gd name="connsiteY8" fmla="*/ 2628496 h 2824656"/>
                <a:gd name="connsiteX9" fmla="*/ 11704746 w 11704746"/>
                <a:gd name="connsiteY9" fmla="*/ 2824654 h 2824656"/>
                <a:gd name="connsiteX0" fmla="*/ 0 w 11704746"/>
                <a:gd name="connsiteY0" fmla="*/ 1139548 h 2805127"/>
                <a:gd name="connsiteX1" fmla="*/ 20724 w 11704746"/>
                <a:gd name="connsiteY1" fmla="*/ 1130653 h 2805127"/>
                <a:gd name="connsiteX2" fmla="*/ 162751 w 11704746"/>
                <a:gd name="connsiteY2" fmla="*/ 3 h 2805127"/>
                <a:gd name="connsiteX3" fmla="*/ 173010 w 11704746"/>
                <a:gd name="connsiteY3" fmla="*/ 1120252 h 2805127"/>
                <a:gd name="connsiteX4" fmla="*/ 299213 w 11704746"/>
                <a:gd name="connsiteY4" fmla="*/ 1501375 h 2805127"/>
                <a:gd name="connsiteX5" fmla="*/ 757026 w 11704746"/>
                <a:gd name="connsiteY5" fmla="*/ 2285958 h 2805127"/>
                <a:gd name="connsiteX6" fmla="*/ 1013616 w 11704746"/>
                <a:gd name="connsiteY6" fmla="*/ 2638877 h 2805127"/>
                <a:gd name="connsiteX7" fmla="*/ 1654903 w 11704746"/>
                <a:gd name="connsiteY7" fmla="*/ 2487818 h 2805127"/>
                <a:gd name="connsiteX8" fmla="*/ 2073798 w 11704746"/>
                <a:gd name="connsiteY8" fmla="*/ 2638432 h 2805127"/>
                <a:gd name="connsiteX9" fmla="*/ 2665075 w 11704746"/>
                <a:gd name="connsiteY9" fmla="*/ 2608967 h 2805127"/>
                <a:gd name="connsiteX10" fmla="*/ 11704746 w 11704746"/>
                <a:gd name="connsiteY10" fmla="*/ 2805125 h 2805127"/>
                <a:gd name="connsiteX0" fmla="*/ 84233 w 11788979"/>
                <a:gd name="connsiteY0" fmla="*/ 1139548 h 2805127"/>
                <a:gd name="connsiteX1" fmla="*/ 4289 w 11788979"/>
                <a:gd name="connsiteY1" fmla="*/ 1091968 h 2805127"/>
                <a:gd name="connsiteX2" fmla="*/ 246984 w 11788979"/>
                <a:gd name="connsiteY2" fmla="*/ 3 h 2805127"/>
                <a:gd name="connsiteX3" fmla="*/ 257243 w 11788979"/>
                <a:gd name="connsiteY3" fmla="*/ 1120252 h 2805127"/>
                <a:gd name="connsiteX4" fmla="*/ 383446 w 11788979"/>
                <a:gd name="connsiteY4" fmla="*/ 1501375 h 2805127"/>
                <a:gd name="connsiteX5" fmla="*/ 841259 w 11788979"/>
                <a:gd name="connsiteY5" fmla="*/ 2285958 h 2805127"/>
                <a:gd name="connsiteX6" fmla="*/ 1097849 w 11788979"/>
                <a:gd name="connsiteY6" fmla="*/ 2638877 h 2805127"/>
                <a:gd name="connsiteX7" fmla="*/ 1739136 w 11788979"/>
                <a:gd name="connsiteY7" fmla="*/ 2487818 h 2805127"/>
                <a:gd name="connsiteX8" fmla="*/ 2158031 w 11788979"/>
                <a:gd name="connsiteY8" fmla="*/ 2638432 h 2805127"/>
                <a:gd name="connsiteX9" fmla="*/ 2749308 w 11788979"/>
                <a:gd name="connsiteY9" fmla="*/ 2608967 h 2805127"/>
                <a:gd name="connsiteX10" fmla="*/ 11788979 w 11788979"/>
                <a:gd name="connsiteY10" fmla="*/ 2805125 h 2805127"/>
                <a:gd name="connsiteX0" fmla="*/ 0 w 11845680"/>
                <a:gd name="connsiteY0" fmla="*/ 1522095 h 2805127"/>
                <a:gd name="connsiteX1" fmla="*/ 60990 w 11845680"/>
                <a:gd name="connsiteY1" fmla="*/ 1091968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0 w 11845680"/>
                <a:gd name="connsiteY0" fmla="*/ 1522095 h 2805127"/>
                <a:gd name="connsiteX1" fmla="*/ 128102 w 11845680"/>
                <a:gd name="connsiteY1" fmla="*/ 1134951 h 2805127"/>
                <a:gd name="connsiteX2" fmla="*/ 303685 w 11845680"/>
                <a:gd name="connsiteY2" fmla="*/ 3 h 2805127"/>
                <a:gd name="connsiteX3" fmla="*/ 313944 w 11845680"/>
                <a:gd name="connsiteY3" fmla="*/ 1120252 h 2805127"/>
                <a:gd name="connsiteX4" fmla="*/ 440147 w 11845680"/>
                <a:gd name="connsiteY4" fmla="*/ 1501375 h 2805127"/>
                <a:gd name="connsiteX5" fmla="*/ 897960 w 11845680"/>
                <a:gd name="connsiteY5" fmla="*/ 2285958 h 2805127"/>
                <a:gd name="connsiteX6" fmla="*/ 1154550 w 11845680"/>
                <a:gd name="connsiteY6" fmla="*/ 2638877 h 2805127"/>
                <a:gd name="connsiteX7" fmla="*/ 1795837 w 11845680"/>
                <a:gd name="connsiteY7" fmla="*/ 2487818 h 2805127"/>
                <a:gd name="connsiteX8" fmla="*/ 2214732 w 11845680"/>
                <a:gd name="connsiteY8" fmla="*/ 2638432 h 2805127"/>
                <a:gd name="connsiteX9" fmla="*/ 2806009 w 11845680"/>
                <a:gd name="connsiteY9" fmla="*/ 2608967 h 2805127"/>
                <a:gd name="connsiteX10" fmla="*/ 11845680 w 11845680"/>
                <a:gd name="connsiteY10" fmla="*/ 2805125 h 2805127"/>
                <a:gd name="connsiteX0" fmla="*/ 9030 w 11854710"/>
                <a:gd name="connsiteY0" fmla="*/ 1522095 h 2805127"/>
                <a:gd name="connsiteX1" fmla="*/ 9621 w 11854710"/>
                <a:gd name="connsiteY1" fmla="*/ 1534692 h 2805127"/>
                <a:gd name="connsiteX2" fmla="*/ 137132 w 11854710"/>
                <a:gd name="connsiteY2" fmla="*/ 1134951 h 2805127"/>
                <a:gd name="connsiteX3" fmla="*/ 312715 w 11854710"/>
                <a:gd name="connsiteY3" fmla="*/ 3 h 2805127"/>
                <a:gd name="connsiteX4" fmla="*/ 322974 w 11854710"/>
                <a:gd name="connsiteY4" fmla="*/ 1120252 h 2805127"/>
                <a:gd name="connsiteX5" fmla="*/ 449177 w 11854710"/>
                <a:gd name="connsiteY5" fmla="*/ 1501375 h 2805127"/>
                <a:gd name="connsiteX6" fmla="*/ 906990 w 11854710"/>
                <a:gd name="connsiteY6" fmla="*/ 2285958 h 2805127"/>
                <a:gd name="connsiteX7" fmla="*/ 1163580 w 11854710"/>
                <a:gd name="connsiteY7" fmla="*/ 2638877 h 2805127"/>
                <a:gd name="connsiteX8" fmla="*/ 1804867 w 11854710"/>
                <a:gd name="connsiteY8" fmla="*/ 2487818 h 2805127"/>
                <a:gd name="connsiteX9" fmla="*/ 2223762 w 11854710"/>
                <a:gd name="connsiteY9" fmla="*/ 2638432 h 2805127"/>
                <a:gd name="connsiteX10" fmla="*/ 2815039 w 11854710"/>
                <a:gd name="connsiteY10" fmla="*/ 2608967 h 2805127"/>
                <a:gd name="connsiteX11" fmla="*/ 11854710 w 11854710"/>
                <a:gd name="connsiteY11" fmla="*/ 2805125 h 2805127"/>
                <a:gd name="connsiteX0" fmla="*/ 0 w 11845680"/>
                <a:gd name="connsiteY0" fmla="*/ 1522095 h 2805127"/>
                <a:gd name="connsiteX1" fmla="*/ 67703 w 11845680"/>
                <a:gd name="connsiteY1" fmla="*/ 1659342 h 2805127"/>
                <a:gd name="connsiteX2" fmla="*/ 128102 w 11845680"/>
                <a:gd name="connsiteY2" fmla="*/ 1134951 h 2805127"/>
                <a:gd name="connsiteX3" fmla="*/ 303685 w 11845680"/>
                <a:gd name="connsiteY3" fmla="*/ 3 h 2805127"/>
                <a:gd name="connsiteX4" fmla="*/ 313944 w 11845680"/>
                <a:gd name="connsiteY4" fmla="*/ 1120252 h 2805127"/>
                <a:gd name="connsiteX5" fmla="*/ 440147 w 11845680"/>
                <a:gd name="connsiteY5" fmla="*/ 1501375 h 2805127"/>
                <a:gd name="connsiteX6" fmla="*/ 897960 w 11845680"/>
                <a:gd name="connsiteY6" fmla="*/ 2285958 h 2805127"/>
                <a:gd name="connsiteX7" fmla="*/ 1154550 w 11845680"/>
                <a:gd name="connsiteY7" fmla="*/ 2638877 h 2805127"/>
                <a:gd name="connsiteX8" fmla="*/ 1795837 w 11845680"/>
                <a:gd name="connsiteY8" fmla="*/ 2487818 h 2805127"/>
                <a:gd name="connsiteX9" fmla="*/ 2214732 w 11845680"/>
                <a:gd name="connsiteY9" fmla="*/ 2638432 h 2805127"/>
                <a:gd name="connsiteX10" fmla="*/ 2806009 w 11845680"/>
                <a:gd name="connsiteY10" fmla="*/ 2608967 h 2805127"/>
                <a:gd name="connsiteX11" fmla="*/ 11845680 w 11845680"/>
                <a:gd name="connsiteY11" fmla="*/ 2805125 h 2805127"/>
                <a:gd name="connsiteX0" fmla="*/ 0 w 12067149"/>
                <a:gd name="connsiteY0" fmla="*/ 1758501 h 2805127"/>
                <a:gd name="connsiteX1" fmla="*/ 289172 w 12067149"/>
                <a:gd name="connsiteY1" fmla="*/ 1659342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58501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47016"/>
                <a:gd name="connsiteY0" fmla="*/ 1767098 h 2805127"/>
                <a:gd name="connsiteX1" fmla="*/ 201927 w 12047016"/>
                <a:gd name="connsiteY1" fmla="*/ 1500306 h 2805127"/>
                <a:gd name="connsiteX2" fmla="*/ 329438 w 12047016"/>
                <a:gd name="connsiteY2" fmla="*/ 1134951 h 2805127"/>
                <a:gd name="connsiteX3" fmla="*/ 505021 w 12047016"/>
                <a:gd name="connsiteY3" fmla="*/ 3 h 2805127"/>
                <a:gd name="connsiteX4" fmla="*/ 515280 w 12047016"/>
                <a:gd name="connsiteY4" fmla="*/ 1120252 h 2805127"/>
                <a:gd name="connsiteX5" fmla="*/ 641483 w 12047016"/>
                <a:gd name="connsiteY5" fmla="*/ 1501375 h 2805127"/>
                <a:gd name="connsiteX6" fmla="*/ 1099296 w 12047016"/>
                <a:gd name="connsiteY6" fmla="*/ 2285958 h 2805127"/>
                <a:gd name="connsiteX7" fmla="*/ 1355886 w 12047016"/>
                <a:gd name="connsiteY7" fmla="*/ 2638877 h 2805127"/>
                <a:gd name="connsiteX8" fmla="*/ 1997173 w 12047016"/>
                <a:gd name="connsiteY8" fmla="*/ 2487818 h 2805127"/>
                <a:gd name="connsiteX9" fmla="*/ 2416068 w 12047016"/>
                <a:gd name="connsiteY9" fmla="*/ 2638432 h 2805127"/>
                <a:gd name="connsiteX10" fmla="*/ 3007345 w 12047016"/>
                <a:gd name="connsiteY10" fmla="*/ 2608967 h 2805127"/>
                <a:gd name="connsiteX11" fmla="*/ 12047016 w 12047016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525154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91599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2067149"/>
                <a:gd name="connsiteY0" fmla="*/ 1732712 h 2805127"/>
                <a:gd name="connsiteX1" fmla="*/ 222060 w 12067149"/>
                <a:gd name="connsiteY1" fmla="*/ 1500306 h 2805127"/>
                <a:gd name="connsiteX2" fmla="*/ 349571 w 12067149"/>
                <a:gd name="connsiteY2" fmla="*/ 1134951 h 2805127"/>
                <a:gd name="connsiteX3" fmla="*/ 451332 w 12067149"/>
                <a:gd name="connsiteY3" fmla="*/ 3 h 2805127"/>
                <a:gd name="connsiteX4" fmla="*/ 535413 w 12067149"/>
                <a:gd name="connsiteY4" fmla="*/ 1120252 h 2805127"/>
                <a:gd name="connsiteX5" fmla="*/ 661616 w 12067149"/>
                <a:gd name="connsiteY5" fmla="*/ 1501375 h 2805127"/>
                <a:gd name="connsiteX6" fmla="*/ 1119429 w 12067149"/>
                <a:gd name="connsiteY6" fmla="*/ 2285958 h 2805127"/>
                <a:gd name="connsiteX7" fmla="*/ 1376019 w 12067149"/>
                <a:gd name="connsiteY7" fmla="*/ 2638877 h 2805127"/>
                <a:gd name="connsiteX8" fmla="*/ 2017306 w 12067149"/>
                <a:gd name="connsiteY8" fmla="*/ 2487818 h 2805127"/>
                <a:gd name="connsiteX9" fmla="*/ 2436201 w 12067149"/>
                <a:gd name="connsiteY9" fmla="*/ 2638432 h 2805127"/>
                <a:gd name="connsiteX10" fmla="*/ 3027478 w 12067149"/>
                <a:gd name="connsiteY10" fmla="*/ 2608967 h 2805127"/>
                <a:gd name="connsiteX11" fmla="*/ 12067149 w 12067149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0 w 11973192"/>
                <a:gd name="connsiteY0" fmla="*/ 1672536 h 2805127"/>
                <a:gd name="connsiteX1" fmla="*/ 128103 w 11973192"/>
                <a:gd name="connsiteY1" fmla="*/ 1500306 h 2805127"/>
                <a:gd name="connsiteX2" fmla="*/ 255614 w 11973192"/>
                <a:gd name="connsiteY2" fmla="*/ 1134951 h 2805127"/>
                <a:gd name="connsiteX3" fmla="*/ 357375 w 11973192"/>
                <a:gd name="connsiteY3" fmla="*/ 3 h 2805127"/>
                <a:gd name="connsiteX4" fmla="*/ 441456 w 11973192"/>
                <a:gd name="connsiteY4" fmla="*/ 1120252 h 2805127"/>
                <a:gd name="connsiteX5" fmla="*/ 567659 w 11973192"/>
                <a:gd name="connsiteY5" fmla="*/ 1501375 h 2805127"/>
                <a:gd name="connsiteX6" fmla="*/ 1025472 w 11973192"/>
                <a:gd name="connsiteY6" fmla="*/ 2285958 h 2805127"/>
                <a:gd name="connsiteX7" fmla="*/ 1282062 w 11973192"/>
                <a:gd name="connsiteY7" fmla="*/ 2638877 h 2805127"/>
                <a:gd name="connsiteX8" fmla="*/ 1923349 w 11973192"/>
                <a:gd name="connsiteY8" fmla="*/ 2487818 h 2805127"/>
                <a:gd name="connsiteX9" fmla="*/ 2342244 w 11973192"/>
                <a:gd name="connsiteY9" fmla="*/ 2638432 h 2805127"/>
                <a:gd name="connsiteX10" fmla="*/ 2933521 w 11973192"/>
                <a:gd name="connsiteY10" fmla="*/ 2608967 h 2805127"/>
                <a:gd name="connsiteX11" fmla="*/ 11973192 w 11973192"/>
                <a:gd name="connsiteY11" fmla="*/ 2805125 h 2805127"/>
                <a:gd name="connsiteX0" fmla="*/ 2436 w 11847525"/>
                <a:gd name="connsiteY0" fmla="*/ 1500306 h 2805127"/>
                <a:gd name="connsiteX1" fmla="*/ 129947 w 11847525"/>
                <a:gd name="connsiteY1" fmla="*/ 1134951 h 2805127"/>
                <a:gd name="connsiteX2" fmla="*/ 231708 w 11847525"/>
                <a:gd name="connsiteY2" fmla="*/ 3 h 2805127"/>
                <a:gd name="connsiteX3" fmla="*/ 315789 w 11847525"/>
                <a:gd name="connsiteY3" fmla="*/ 1120252 h 2805127"/>
                <a:gd name="connsiteX4" fmla="*/ 441992 w 11847525"/>
                <a:gd name="connsiteY4" fmla="*/ 1501375 h 2805127"/>
                <a:gd name="connsiteX5" fmla="*/ 899805 w 11847525"/>
                <a:gd name="connsiteY5" fmla="*/ 2285958 h 2805127"/>
                <a:gd name="connsiteX6" fmla="*/ 1156395 w 11847525"/>
                <a:gd name="connsiteY6" fmla="*/ 2638877 h 2805127"/>
                <a:gd name="connsiteX7" fmla="*/ 1797682 w 11847525"/>
                <a:gd name="connsiteY7" fmla="*/ 2487818 h 2805127"/>
                <a:gd name="connsiteX8" fmla="*/ 2216577 w 11847525"/>
                <a:gd name="connsiteY8" fmla="*/ 2638432 h 2805127"/>
                <a:gd name="connsiteX9" fmla="*/ 2807854 w 11847525"/>
                <a:gd name="connsiteY9" fmla="*/ 2608967 h 2805127"/>
                <a:gd name="connsiteX10" fmla="*/ 11847525 w 11847525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127511 w 11845089"/>
                <a:gd name="connsiteY1" fmla="*/ 1134951 h 2805127"/>
                <a:gd name="connsiteX2" fmla="*/ 229272 w 11845089"/>
                <a:gd name="connsiteY2" fmla="*/ 3 h 2805127"/>
                <a:gd name="connsiteX3" fmla="*/ 313353 w 11845089"/>
                <a:gd name="connsiteY3" fmla="*/ 1120252 h 2805127"/>
                <a:gd name="connsiteX4" fmla="*/ 439556 w 11845089"/>
                <a:gd name="connsiteY4" fmla="*/ 1501375 h 2805127"/>
                <a:gd name="connsiteX5" fmla="*/ 897369 w 11845089"/>
                <a:gd name="connsiteY5" fmla="*/ 2285958 h 2805127"/>
                <a:gd name="connsiteX6" fmla="*/ 1153959 w 11845089"/>
                <a:gd name="connsiteY6" fmla="*/ 2638877 h 2805127"/>
                <a:gd name="connsiteX7" fmla="*/ 1795246 w 11845089"/>
                <a:gd name="connsiteY7" fmla="*/ 2487818 h 2805127"/>
                <a:gd name="connsiteX8" fmla="*/ 2214141 w 11845089"/>
                <a:gd name="connsiteY8" fmla="*/ 2638432 h 2805127"/>
                <a:gd name="connsiteX9" fmla="*/ 2805418 w 11845089"/>
                <a:gd name="connsiteY9" fmla="*/ 2608967 h 2805127"/>
                <a:gd name="connsiteX10" fmla="*/ 11845089 w 11845089"/>
                <a:gd name="connsiteY10" fmla="*/ 2805125 h 2805127"/>
                <a:gd name="connsiteX0" fmla="*/ 0 w 11845089"/>
                <a:gd name="connsiteY0" fmla="*/ 1500306 h 2805127"/>
                <a:gd name="connsiteX1" fmla="*/ 20131 w 11845089"/>
                <a:gd name="connsiteY1" fmla="*/ 1500306 h 2805127"/>
                <a:gd name="connsiteX2" fmla="*/ 127511 w 11845089"/>
                <a:gd name="connsiteY2" fmla="*/ 1134951 h 2805127"/>
                <a:gd name="connsiteX3" fmla="*/ 229272 w 11845089"/>
                <a:gd name="connsiteY3" fmla="*/ 3 h 2805127"/>
                <a:gd name="connsiteX4" fmla="*/ 313353 w 11845089"/>
                <a:gd name="connsiteY4" fmla="*/ 1120252 h 2805127"/>
                <a:gd name="connsiteX5" fmla="*/ 439556 w 11845089"/>
                <a:gd name="connsiteY5" fmla="*/ 1501375 h 2805127"/>
                <a:gd name="connsiteX6" fmla="*/ 897369 w 11845089"/>
                <a:gd name="connsiteY6" fmla="*/ 2285958 h 2805127"/>
                <a:gd name="connsiteX7" fmla="*/ 1153959 w 11845089"/>
                <a:gd name="connsiteY7" fmla="*/ 2638877 h 2805127"/>
                <a:gd name="connsiteX8" fmla="*/ 1795246 w 11845089"/>
                <a:gd name="connsiteY8" fmla="*/ 2487818 h 2805127"/>
                <a:gd name="connsiteX9" fmla="*/ 2214141 w 11845089"/>
                <a:gd name="connsiteY9" fmla="*/ 2638432 h 2805127"/>
                <a:gd name="connsiteX10" fmla="*/ 2805418 w 11845089"/>
                <a:gd name="connsiteY10" fmla="*/ 2608967 h 2805127"/>
                <a:gd name="connsiteX11" fmla="*/ 11845089 w 11845089"/>
                <a:gd name="connsiteY11" fmla="*/ 2805125 h 2805127"/>
                <a:gd name="connsiteX0" fmla="*/ 196078 w 12041167"/>
                <a:gd name="connsiteY0" fmla="*/ 1500306 h 2805127"/>
                <a:gd name="connsiteX1" fmla="*/ 1451 w 12041167"/>
                <a:gd name="connsiteY1" fmla="*/ 1341269 h 2805127"/>
                <a:gd name="connsiteX2" fmla="*/ 323589 w 12041167"/>
                <a:gd name="connsiteY2" fmla="*/ 1134951 h 2805127"/>
                <a:gd name="connsiteX3" fmla="*/ 425350 w 12041167"/>
                <a:gd name="connsiteY3" fmla="*/ 3 h 2805127"/>
                <a:gd name="connsiteX4" fmla="*/ 509431 w 12041167"/>
                <a:gd name="connsiteY4" fmla="*/ 1120252 h 2805127"/>
                <a:gd name="connsiteX5" fmla="*/ 635634 w 12041167"/>
                <a:gd name="connsiteY5" fmla="*/ 1501375 h 2805127"/>
                <a:gd name="connsiteX6" fmla="*/ 1093447 w 12041167"/>
                <a:gd name="connsiteY6" fmla="*/ 2285958 h 2805127"/>
                <a:gd name="connsiteX7" fmla="*/ 1350037 w 12041167"/>
                <a:gd name="connsiteY7" fmla="*/ 2638877 h 2805127"/>
                <a:gd name="connsiteX8" fmla="*/ 1991324 w 12041167"/>
                <a:gd name="connsiteY8" fmla="*/ 2487818 h 2805127"/>
                <a:gd name="connsiteX9" fmla="*/ 2410219 w 12041167"/>
                <a:gd name="connsiteY9" fmla="*/ 2638432 h 2805127"/>
                <a:gd name="connsiteX10" fmla="*/ 3001496 w 12041167"/>
                <a:gd name="connsiteY10" fmla="*/ 2608967 h 2805127"/>
                <a:gd name="connsiteX11" fmla="*/ 12041167 w 12041167"/>
                <a:gd name="connsiteY11" fmla="*/ 2805125 h 2805127"/>
                <a:gd name="connsiteX0" fmla="*/ 3875 w 12050299"/>
                <a:gd name="connsiteY0" fmla="*/ 1796887 h 2805127"/>
                <a:gd name="connsiteX1" fmla="*/ 10583 w 12050299"/>
                <a:gd name="connsiteY1" fmla="*/ 1341269 h 2805127"/>
                <a:gd name="connsiteX2" fmla="*/ 332721 w 12050299"/>
                <a:gd name="connsiteY2" fmla="*/ 1134951 h 2805127"/>
                <a:gd name="connsiteX3" fmla="*/ 434482 w 12050299"/>
                <a:gd name="connsiteY3" fmla="*/ 3 h 2805127"/>
                <a:gd name="connsiteX4" fmla="*/ 518563 w 12050299"/>
                <a:gd name="connsiteY4" fmla="*/ 1120252 h 2805127"/>
                <a:gd name="connsiteX5" fmla="*/ 644766 w 12050299"/>
                <a:gd name="connsiteY5" fmla="*/ 1501375 h 2805127"/>
                <a:gd name="connsiteX6" fmla="*/ 1102579 w 12050299"/>
                <a:gd name="connsiteY6" fmla="*/ 2285958 h 2805127"/>
                <a:gd name="connsiteX7" fmla="*/ 1359169 w 12050299"/>
                <a:gd name="connsiteY7" fmla="*/ 2638877 h 2805127"/>
                <a:gd name="connsiteX8" fmla="*/ 2000456 w 12050299"/>
                <a:gd name="connsiteY8" fmla="*/ 2487818 h 2805127"/>
                <a:gd name="connsiteX9" fmla="*/ 2419351 w 12050299"/>
                <a:gd name="connsiteY9" fmla="*/ 2638432 h 2805127"/>
                <a:gd name="connsiteX10" fmla="*/ 3010628 w 12050299"/>
                <a:gd name="connsiteY10" fmla="*/ 2608967 h 2805127"/>
                <a:gd name="connsiteX11" fmla="*/ 12050299 w 12050299"/>
                <a:gd name="connsiteY11" fmla="*/ 2805125 h 2805127"/>
                <a:gd name="connsiteX0" fmla="*/ 0 w 12046424"/>
                <a:gd name="connsiteY0" fmla="*/ 1796887 h 2805127"/>
                <a:gd name="connsiteX1" fmla="*/ 194622 w 12046424"/>
                <a:gd name="connsiteY1" fmla="*/ 1534692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96887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33001"/>
                <a:gd name="connsiteY0" fmla="*/ 1801184 h 2805127"/>
                <a:gd name="connsiteX1" fmla="*/ 187910 w 12033001"/>
                <a:gd name="connsiteY1" fmla="*/ 1500306 h 2805127"/>
                <a:gd name="connsiteX2" fmla="*/ 315423 w 12033001"/>
                <a:gd name="connsiteY2" fmla="*/ 1134951 h 2805127"/>
                <a:gd name="connsiteX3" fmla="*/ 417184 w 12033001"/>
                <a:gd name="connsiteY3" fmla="*/ 3 h 2805127"/>
                <a:gd name="connsiteX4" fmla="*/ 501265 w 12033001"/>
                <a:gd name="connsiteY4" fmla="*/ 1120252 h 2805127"/>
                <a:gd name="connsiteX5" fmla="*/ 627468 w 12033001"/>
                <a:gd name="connsiteY5" fmla="*/ 1501375 h 2805127"/>
                <a:gd name="connsiteX6" fmla="*/ 1085281 w 12033001"/>
                <a:gd name="connsiteY6" fmla="*/ 2285958 h 2805127"/>
                <a:gd name="connsiteX7" fmla="*/ 1341871 w 12033001"/>
                <a:gd name="connsiteY7" fmla="*/ 2638877 h 2805127"/>
                <a:gd name="connsiteX8" fmla="*/ 1983158 w 12033001"/>
                <a:gd name="connsiteY8" fmla="*/ 2487818 h 2805127"/>
                <a:gd name="connsiteX9" fmla="*/ 2402053 w 12033001"/>
                <a:gd name="connsiteY9" fmla="*/ 2638432 h 2805127"/>
                <a:gd name="connsiteX10" fmla="*/ 2993330 w 12033001"/>
                <a:gd name="connsiteY10" fmla="*/ 2608967 h 2805127"/>
                <a:gd name="connsiteX11" fmla="*/ 12033001 w 12033001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801184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514688 w 12046424"/>
                <a:gd name="connsiteY4" fmla="*/ 1120252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675973 h 2805127"/>
                <a:gd name="connsiteX1" fmla="*/ 201333 w 12046424"/>
                <a:gd name="connsiteY1" fmla="*/ 1500306 h 2805127"/>
                <a:gd name="connsiteX2" fmla="*/ 328846 w 12046424"/>
                <a:gd name="connsiteY2" fmla="*/ 1134951 h 2805127"/>
                <a:gd name="connsiteX3" fmla="*/ 430607 w 12046424"/>
                <a:gd name="connsiteY3" fmla="*/ 3 h 2805127"/>
                <a:gd name="connsiteX4" fmla="*/ 475588 w 12046424"/>
                <a:gd name="connsiteY4" fmla="*/ 1155311 h 2805127"/>
                <a:gd name="connsiteX5" fmla="*/ 640891 w 12046424"/>
                <a:gd name="connsiteY5" fmla="*/ 1501375 h 2805127"/>
                <a:gd name="connsiteX6" fmla="*/ 1098704 w 12046424"/>
                <a:gd name="connsiteY6" fmla="*/ 2285958 h 2805127"/>
                <a:gd name="connsiteX7" fmla="*/ 1355294 w 12046424"/>
                <a:gd name="connsiteY7" fmla="*/ 2638877 h 2805127"/>
                <a:gd name="connsiteX8" fmla="*/ 1996581 w 12046424"/>
                <a:gd name="connsiteY8" fmla="*/ 2487818 h 2805127"/>
                <a:gd name="connsiteX9" fmla="*/ 2415476 w 12046424"/>
                <a:gd name="connsiteY9" fmla="*/ 2638432 h 2805127"/>
                <a:gd name="connsiteX10" fmla="*/ 3006753 w 12046424"/>
                <a:gd name="connsiteY10" fmla="*/ 2608967 h 2805127"/>
                <a:gd name="connsiteX11" fmla="*/ 12046424 w 12046424"/>
                <a:gd name="connsiteY11" fmla="*/ 2805125 h 280512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85361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201333 w 12046424"/>
                <a:gd name="connsiteY1" fmla="*/ 1530356 h 2835177"/>
                <a:gd name="connsiteX2" fmla="*/ 328846 w 12046424"/>
                <a:gd name="connsiteY2" fmla="*/ 1165001 h 2835177"/>
                <a:gd name="connsiteX3" fmla="*/ 375867 w 12046424"/>
                <a:gd name="connsiteY3" fmla="*/ 2 h 2835177"/>
                <a:gd name="connsiteX4" fmla="*/ 475588 w 12046424"/>
                <a:gd name="connsiteY4" fmla="*/ 1165328 h 2835177"/>
                <a:gd name="connsiteX5" fmla="*/ 640891 w 12046424"/>
                <a:gd name="connsiteY5" fmla="*/ 1531425 h 2835177"/>
                <a:gd name="connsiteX6" fmla="*/ 1098704 w 12046424"/>
                <a:gd name="connsiteY6" fmla="*/ 2316008 h 2835177"/>
                <a:gd name="connsiteX7" fmla="*/ 1355294 w 12046424"/>
                <a:gd name="connsiteY7" fmla="*/ 2668927 h 2835177"/>
                <a:gd name="connsiteX8" fmla="*/ 1996581 w 12046424"/>
                <a:gd name="connsiteY8" fmla="*/ 2517868 h 2835177"/>
                <a:gd name="connsiteX9" fmla="*/ 2415476 w 12046424"/>
                <a:gd name="connsiteY9" fmla="*/ 2668482 h 2835177"/>
                <a:gd name="connsiteX10" fmla="*/ 3006753 w 12046424"/>
                <a:gd name="connsiteY10" fmla="*/ 2639017 h 2835177"/>
                <a:gd name="connsiteX11" fmla="*/ 12046424 w 12046424"/>
                <a:gd name="connsiteY11" fmla="*/ 2835175 h 2835177"/>
                <a:gd name="connsiteX0" fmla="*/ 0 w 12046424"/>
                <a:gd name="connsiteY0" fmla="*/ 1706023 h 2835177"/>
                <a:gd name="connsiteX1" fmla="*/ 328846 w 12046424"/>
                <a:gd name="connsiteY1" fmla="*/ 1165001 h 2835177"/>
                <a:gd name="connsiteX2" fmla="*/ 375867 w 12046424"/>
                <a:gd name="connsiteY2" fmla="*/ 2 h 2835177"/>
                <a:gd name="connsiteX3" fmla="*/ 475588 w 12046424"/>
                <a:gd name="connsiteY3" fmla="*/ 1165328 h 2835177"/>
                <a:gd name="connsiteX4" fmla="*/ 640891 w 12046424"/>
                <a:gd name="connsiteY4" fmla="*/ 1531425 h 2835177"/>
                <a:gd name="connsiteX5" fmla="*/ 1098704 w 12046424"/>
                <a:gd name="connsiteY5" fmla="*/ 2316008 h 2835177"/>
                <a:gd name="connsiteX6" fmla="*/ 1355294 w 12046424"/>
                <a:gd name="connsiteY6" fmla="*/ 2668927 h 2835177"/>
                <a:gd name="connsiteX7" fmla="*/ 1996581 w 12046424"/>
                <a:gd name="connsiteY7" fmla="*/ 2517868 h 2835177"/>
                <a:gd name="connsiteX8" fmla="*/ 2415476 w 12046424"/>
                <a:gd name="connsiteY8" fmla="*/ 2668482 h 2835177"/>
                <a:gd name="connsiteX9" fmla="*/ 3006753 w 12046424"/>
                <a:gd name="connsiteY9" fmla="*/ 2639017 h 2835177"/>
                <a:gd name="connsiteX10" fmla="*/ 12046424 w 12046424"/>
                <a:gd name="connsiteY10" fmla="*/ 2835175 h 2835177"/>
                <a:gd name="connsiteX0" fmla="*/ 0 w 11717578"/>
                <a:gd name="connsiteY0" fmla="*/ 1165001 h 2835177"/>
                <a:gd name="connsiteX1" fmla="*/ 47021 w 11717578"/>
                <a:gd name="connsiteY1" fmla="*/ 2 h 2835177"/>
                <a:gd name="connsiteX2" fmla="*/ 146742 w 11717578"/>
                <a:gd name="connsiteY2" fmla="*/ 1165328 h 2835177"/>
                <a:gd name="connsiteX3" fmla="*/ 312045 w 11717578"/>
                <a:gd name="connsiteY3" fmla="*/ 1531425 h 2835177"/>
                <a:gd name="connsiteX4" fmla="*/ 769858 w 11717578"/>
                <a:gd name="connsiteY4" fmla="*/ 2316008 h 2835177"/>
                <a:gd name="connsiteX5" fmla="*/ 1026448 w 11717578"/>
                <a:gd name="connsiteY5" fmla="*/ 2668927 h 2835177"/>
                <a:gd name="connsiteX6" fmla="*/ 1667735 w 11717578"/>
                <a:gd name="connsiteY6" fmla="*/ 2517868 h 2835177"/>
                <a:gd name="connsiteX7" fmla="*/ 2086630 w 11717578"/>
                <a:gd name="connsiteY7" fmla="*/ 2668482 h 2835177"/>
                <a:gd name="connsiteX8" fmla="*/ 2677907 w 11717578"/>
                <a:gd name="connsiteY8" fmla="*/ 2639017 h 2835177"/>
                <a:gd name="connsiteX9" fmla="*/ 11717578 w 11717578"/>
                <a:gd name="connsiteY9" fmla="*/ 2835175 h 2835177"/>
                <a:gd name="connsiteX0" fmla="*/ 0 w 11670557"/>
                <a:gd name="connsiteY0" fmla="*/ 2 h 2835177"/>
                <a:gd name="connsiteX1" fmla="*/ 99721 w 11670557"/>
                <a:gd name="connsiteY1" fmla="*/ 1165328 h 2835177"/>
                <a:gd name="connsiteX2" fmla="*/ 265024 w 11670557"/>
                <a:gd name="connsiteY2" fmla="*/ 1531425 h 2835177"/>
                <a:gd name="connsiteX3" fmla="*/ 722837 w 11670557"/>
                <a:gd name="connsiteY3" fmla="*/ 2316008 h 2835177"/>
                <a:gd name="connsiteX4" fmla="*/ 979427 w 11670557"/>
                <a:gd name="connsiteY4" fmla="*/ 2668927 h 2835177"/>
                <a:gd name="connsiteX5" fmla="*/ 1620714 w 11670557"/>
                <a:gd name="connsiteY5" fmla="*/ 2517868 h 2835177"/>
                <a:gd name="connsiteX6" fmla="*/ 2039609 w 11670557"/>
                <a:gd name="connsiteY6" fmla="*/ 2668482 h 2835177"/>
                <a:gd name="connsiteX7" fmla="*/ 2630886 w 11670557"/>
                <a:gd name="connsiteY7" fmla="*/ 2639017 h 2835177"/>
                <a:gd name="connsiteX8" fmla="*/ 11670557 w 11670557"/>
                <a:gd name="connsiteY8" fmla="*/ 2835175 h 28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0557" h="2835177">
                  <a:moveTo>
                    <a:pt x="0" y="2"/>
                  </a:moveTo>
                  <a:cubicBezTo>
                    <a:pt x="25381" y="-1731"/>
                    <a:pt x="47731" y="1065352"/>
                    <a:pt x="99721" y="1165328"/>
                  </a:cubicBezTo>
                  <a:cubicBezTo>
                    <a:pt x="151711" y="1265304"/>
                    <a:pt x="210519" y="1299515"/>
                    <a:pt x="265024" y="1531425"/>
                  </a:cubicBezTo>
                  <a:cubicBezTo>
                    <a:pt x="439649" y="1683825"/>
                    <a:pt x="624684" y="2052754"/>
                    <a:pt x="722837" y="2316008"/>
                  </a:cubicBezTo>
                  <a:cubicBezTo>
                    <a:pt x="820990" y="2579262"/>
                    <a:pt x="829781" y="2635284"/>
                    <a:pt x="979427" y="2668927"/>
                  </a:cubicBezTo>
                  <a:cubicBezTo>
                    <a:pt x="1129073" y="2702570"/>
                    <a:pt x="1444017" y="2517942"/>
                    <a:pt x="1620714" y="2517868"/>
                  </a:cubicBezTo>
                  <a:cubicBezTo>
                    <a:pt x="1797411" y="2517794"/>
                    <a:pt x="1907847" y="2690707"/>
                    <a:pt x="2039609" y="2668482"/>
                  </a:cubicBezTo>
                  <a:cubicBezTo>
                    <a:pt x="2171372" y="2646257"/>
                    <a:pt x="2392761" y="2645367"/>
                    <a:pt x="2630886" y="2639017"/>
                  </a:cubicBezTo>
                  <a:cubicBezTo>
                    <a:pt x="2708077" y="2595443"/>
                    <a:pt x="11673287" y="2836065"/>
                    <a:pt x="11670557" y="2835175"/>
                  </a:cubicBezTo>
                </a:path>
              </a:pathLst>
            </a:cu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83419A-9BDC-BCF5-4E71-96DDED070830}"/>
              </a:ext>
            </a:extLst>
          </p:cNvPr>
          <p:cNvSpPr txBox="1"/>
          <p:nvPr/>
        </p:nvSpPr>
        <p:spPr>
          <a:xfrm>
            <a:off x="-10633" y="81757"/>
            <a:ext cx="95600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Script to Function 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E3CAA-CE3E-66C8-71AC-66E3F2B23B56}"/>
              </a:ext>
            </a:extLst>
          </p:cNvPr>
          <p:cNvSpPr/>
          <p:nvPr/>
        </p:nvSpPr>
        <p:spPr>
          <a:xfrm>
            <a:off x="-10633" y="3930118"/>
            <a:ext cx="12015609" cy="18637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74D128-B0A5-C6C7-6B4C-29DD93857214}"/>
              </a:ext>
            </a:extLst>
          </p:cNvPr>
          <p:cNvSpPr/>
          <p:nvPr/>
        </p:nvSpPr>
        <p:spPr>
          <a:xfrm>
            <a:off x="9692" y="1825348"/>
            <a:ext cx="12015609" cy="18637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7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343</Words>
  <Application>Microsoft Office PowerPoint</Application>
  <PresentationFormat>Widescreen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Kaan  Aktas</dc:creator>
  <cp:lastModifiedBy>Kaan  Aktas</cp:lastModifiedBy>
  <cp:revision>5</cp:revision>
  <dcterms:created xsi:type="dcterms:W3CDTF">2024-03-12T13:33:50Z</dcterms:created>
  <dcterms:modified xsi:type="dcterms:W3CDTF">2024-03-14T13:53:25Z</dcterms:modified>
</cp:coreProperties>
</file>