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44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56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7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3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47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8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8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0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6D4D-C099-48A9-AD2E-5EBA8E2951B5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E490-8060-4739-A07A-24B735693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0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6727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rredondar Retângulo em um Canto Diagonal 3"/>
          <p:cNvSpPr/>
          <p:nvPr/>
        </p:nvSpPr>
        <p:spPr>
          <a:xfrm>
            <a:off x="1907704" y="1772816"/>
            <a:ext cx="5832648" cy="273630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smtClean="0"/>
              <a:t>Site do carro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2732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45142" y="25085"/>
            <a:ext cx="91891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67544" y="476672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596336" y="463453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Retirada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2913247" y="498814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Escolher carro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148064" y="498814"/>
            <a:ext cx="1224463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75589" y="2426770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7155903" y="3140968"/>
            <a:ext cx="1304529" cy="4320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155903" y="2020029"/>
            <a:ext cx="1304530" cy="406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Lugar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832856" y="931505"/>
            <a:ext cx="760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20205" y="944724"/>
            <a:ext cx="760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4211960" y="944724"/>
            <a:ext cx="760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8558438" y="2276159"/>
            <a:ext cx="19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8748464" y="1352532"/>
            <a:ext cx="0" cy="286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663555" y="2894822"/>
            <a:ext cx="3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63555" y="1352532"/>
            <a:ext cx="0" cy="15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8558438" y="3356992"/>
            <a:ext cx="19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8030194" y="4229472"/>
            <a:ext cx="728464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6620204" y="4271391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Pagamento</a:t>
            </a:r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489407" y="5445224"/>
            <a:ext cx="14750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Dinheiro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7489407" y="6165304"/>
            <a:ext cx="14750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Cartão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7000258" y="5207495"/>
            <a:ext cx="0" cy="12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7023389" y="5676527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5724128" y="4739443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4067944" y="4271391"/>
            <a:ext cx="157233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Confirmação da locação</a:t>
            </a:r>
            <a:endParaRPr lang="pt-BR" dirty="0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3694291" y="6202015"/>
            <a:ext cx="737540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3694291" y="5517232"/>
            <a:ext cx="747960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51" name="Conector de seta reta 50"/>
          <p:cNvCxnSpPr/>
          <p:nvPr/>
        </p:nvCxnSpPr>
        <p:spPr>
          <a:xfrm>
            <a:off x="7020272" y="6453336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H="1">
            <a:off x="4782039" y="5207494"/>
            <a:ext cx="5985" cy="120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1860696" y="4424167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</a:t>
            </a:r>
          </a:p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4592013" y="5808171"/>
            <a:ext cx="19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>
            <a:off x="4597998" y="6401207"/>
            <a:ext cx="19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1795415" y="5805264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Aluguel efetivado</a:t>
            </a:r>
            <a:endParaRPr lang="pt-BR" dirty="0"/>
          </a:p>
        </p:txBody>
      </p:sp>
      <p:cxnSp>
        <p:nvCxnSpPr>
          <p:cNvPr id="59" name="Conector de seta reta 58"/>
          <p:cNvCxnSpPr/>
          <p:nvPr/>
        </p:nvCxnSpPr>
        <p:spPr>
          <a:xfrm flipH="1" flipV="1">
            <a:off x="3234302" y="5235167"/>
            <a:ext cx="478058" cy="30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216233" y="6299600"/>
            <a:ext cx="478058" cy="15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uxograma: Conector 66"/>
          <p:cNvSpPr/>
          <p:nvPr/>
        </p:nvSpPr>
        <p:spPr>
          <a:xfrm>
            <a:off x="1727686" y="338538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Fluxograma: Conector 67"/>
          <p:cNvSpPr/>
          <p:nvPr/>
        </p:nvSpPr>
        <p:spPr>
          <a:xfrm>
            <a:off x="4133521" y="332656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Fluxograma: Conector 68"/>
          <p:cNvSpPr/>
          <p:nvPr/>
        </p:nvSpPr>
        <p:spPr>
          <a:xfrm>
            <a:off x="6462754" y="338538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Fluxograma: Conector 69"/>
          <p:cNvSpPr/>
          <p:nvPr/>
        </p:nvSpPr>
        <p:spPr>
          <a:xfrm>
            <a:off x="8769951" y="332656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Fluxograma: Conector 70"/>
          <p:cNvSpPr/>
          <p:nvPr/>
        </p:nvSpPr>
        <p:spPr>
          <a:xfrm>
            <a:off x="1373471" y="6013748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2" name="Fluxograma: Conector 71"/>
          <p:cNvSpPr/>
          <p:nvPr/>
        </p:nvSpPr>
        <p:spPr>
          <a:xfrm>
            <a:off x="1373471" y="4428120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3" name="Fluxograma: Conector 72"/>
          <p:cNvSpPr/>
          <p:nvPr/>
        </p:nvSpPr>
        <p:spPr>
          <a:xfrm>
            <a:off x="5677919" y="4077072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4" name="Fluxograma: Conector 73"/>
          <p:cNvSpPr/>
          <p:nvPr/>
        </p:nvSpPr>
        <p:spPr>
          <a:xfrm>
            <a:off x="7984988" y="4073962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40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98725"/>
            <a:ext cx="7772400" cy="150018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-8630" y="0"/>
            <a:ext cx="91891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1.0-</a:t>
            </a:r>
            <a:r>
              <a:rPr lang="pt-BR" sz="2000" dirty="0" smtClean="0">
                <a:solidFill>
                  <a:schemeClr val="tx1"/>
                </a:solidFill>
              </a:rPr>
              <a:t>Abriu o </a:t>
            </a:r>
            <a:r>
              <a:rPr lang="pt-BR" sz="2000" dirty="0" err="1" smtClean="0">
                <a:solidFill>
                  <a:schemeClr val="tx1"/>
                </a:solidFill>
              </a:rPr>
              <a:t>App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	2.0-Escolher o Carro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3.0-Preencher Cadastro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4.0-Escolher retirada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4.1-Lugar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4.2-Data 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5.0-Pagamento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5.1-Dinheiro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5.2-Cartão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6.0-Confirmar locação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6.1-Sim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6.2-Não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7.0-Aluguel efetivado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0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-6727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Arredondar Retângulo em um Canto Diagonal 3"/>
          <p:cNvSpPr/>
          <p:nvPr/>
        </p:nvSpPr>
        <p:spPr>
          <a:xfrm>
            <a:off x="1907704" y="1772816"/>
            <a:ext cx="5832648" cy="273630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 err="1" smtClean="0"/>
              <a:t>App</a:t>
            </a:r>
            <a:r>
              <a:rPr lang="pt-BR" sz="8000" dirty="0" smtClean="0"/>
              <a:t> do carro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509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31068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67544" y="476672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</a:t>
            </a: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916143" y="458753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Retirada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075589" y="2426770"/>
            <a:ext cx="1152128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597998" y="2233392"/>
            <a:ext cx="1007604" cy="3757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597998" y="1429258"/>
            <a:ext cx="993049" cy="4155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Lugar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832856" y="931505"/>
            <a:ext cx="76010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4220670" y="926805"/>
            <a:ext cx="1575466" cy="17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8244408" y="620688"/>
            <a:ext cx="0" cy="557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>
            <a:off x="4068271" y="980015"/>
            <a:ext cx="18121" cy="216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663555" y="2894822"/>
            <a:ext cx="380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663555" y="1352532"/>
            <a:ext cx="0" cy="15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 flipH="1">
            <a:off x="7956376" y="2576668"/>
            <a:ext cx="177060" cy="693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 de cantos arredondados 34"/>
          <p:cNvSpPr/>
          <p:nvPr/>
        </p:nvSpPr>
        <p:spPr>
          <a:xfrm>
            <a:off x="6749185" y="3335287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Pagamento</a:t>
            </a:r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417398" y="4703438"/>
            <a:ext cx="14750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Dinheiro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7452320" y="5733256"/>
            <a:ext cx="1475081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Cartão</a:t>
            </a:r>
            <a:endParaRPr lang="pt-BR" dirty="0"/>
          </a:p>
        </p:txBody>
      </p:sp>
      <p:cxnSp>
        <p:nvCxnSpPr>
          <p:cNvPr id="39" name="Conector reto 38"/>
          <p:cNvCxnSpPr/>
          <p:nvPr/>
        </p:nvCxnSpPr>
        <p:spPr>
          <a:xfrm>
            <a:off x="6948264" y="4293096"/>
            <a:ext cx="23131" cy="173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6971395" y="4955466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6173121" y="4230314"/>
            <a:ext cx="576064" cy="423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de cantos arredondados 46"/>
          <p:cNvSpPr/>
          <p:nvPr/>
        </p:nvSpPr>
        <p:spPr>
          <a:xfrm>
            <a:off x="4353184" y="4271391"/>
            <a:ext cx="157233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Confirmação da locação</a:t>
            </a:r>
            <a:endParaRPr lang="pt-BR" dirty="0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4139952" y="6202015"/>
            <a:ext cx="737540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4139952" y="5517232"/>
            <a:ext cx="747960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</a:t>
            </a:r>
            <a:endParaRPr lang="pt-BR" dirty="0"/>
          </a:p>
        </p:txBody>
      </p:sp>
      <p:cxnSp>
        <p:nvCxnSpPr>
          <p:cNvPr id="51" name="Conector de seta reta 50"/>
          <p:cNvCxnSpPr/>
          <p:nvPr/>
        </p:nvCxnSpPr>
        <p:spPr>
          <a:xfrm>
            <a:off x="6948264" y="6021288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5279504" y="5207494"/>
            <a:ext cx="12576" cy="1246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de cantos arredondados 53"/>
          <p:cNvSpPr/>
          <p:nvPr/>
        </p:nvSpPr>
        <p:spPr>
          <a:xfrm>
            <a:off x="2011439" y="4365104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</a:t>
            </a:r>
          </a:p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cxnSp>
        <p:nvCxnSpPr>
          <p:cNvPr id="56" name="Conector de seta reta 55"/>
          <p:cNvCxnSpPr/>
          <p:nvPr/>
        </p:nvCxnSpPr>
        <p:spPr>
          <a:xfrm flipH="1">
            <a:off x="5102054" y="5805264"/>
            <a:ext cx="19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>
            <a:off x="5102054" y="6453336"/>
            <a:ext cx="190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de cantos arredondados 57"/>
          <p:cNvSpPr/>
          <p:nvPr/>
        </p:nvSpPr>
        <p:spPr>
          <a:xfrm>
            <a:off x="2011439" y="5805264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Aluguel efetivado</a:t>
            </a:r>
            <a:endParaRPr lang="pt-BR" dirty="0"/>
          </a:p>
        </p:txBody>
      </p:sp>
      <p:cxnSp>
        <p:nvCxnSpPr>
          <p:cNvPr id="59" name="Conector de seta reta 58"/>
          <p:cNvCxnSpPr/>
          <p:nvPr/>
        </p:nvCxnSpPr>
        <p:spPr>
          <a:xfrm flipH="1" flipV="1">
            <a:off x="3589886" y="5359237"/>
            <a:ext cx="478058" cy="302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3517878" y="6381328"/>
            <a:ext cx="478058" cy="15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de cantos arredondados 39"/>
          <p:cNvSpPr/>
          <p:nvPr/>
        </p:nvSpPr>
        <p:spPr>
          <a:xfrm>
            <a:off x="4572000" y="2894821"/>
            <a:ext cx="1007604" cy="3757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Horário</a:t>
            </a:r>
            <a:endParaRPr lang="pt-BR" dirty="0"/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068271" y="1628800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4063061" y="3140968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4088157" y="2348880"/>
            <a:ext cx="2650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ângulo de cantos arredondados 45"/>
          <p:cNvSpPr/>
          <p:nvPr/>
        </p:nvSpPr>
        <p:spPr>
          <a:xfrm>
            <a:off x="6048164" y="493575"/>
            <a:ext cx="1336425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Escolher carro</a:t>
            </a:r>
            <a:endParaRPr lang="pt-BR" dirty="0"/>
          </a:p>
        </p:txBody>
      </p:sp>
      <p:sp>
        <p:nvSpPr>
          <p:cNvPr id="50" name="Retângulo de cantos arredondados 49"/>
          <p:cNvSpPr/>
          <p:nvPr/>
        </p:nvSpPr>
        <p:spPr>
          <a:xfrm>
            <a:off x="7555697" y="1485151"/>
            <a:ext cx="1224463" cy="9361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Cadastro</a:t>
            </a:r>
            <a:endParaRPr lang="pt-BR" dirty="0"/>
          </a:p>
        </p:txBody>
      </p:sp>
      <p:cxnSp>
        <p:nvCxnSpPr>
          <p:cNvPr id="21" name="Conector reto 20"/>
          <p:cNvCxnSpPr/>
          <p:nvPr/>
        </p:nvCxnSpPr>
        <p:spPr>
          <a:xfrm>
            <a:off x="7622417" y="620688"/>
            <a:ext cx="62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xograma: Conector 59"/>
          <p:cNvSpPr/>
          <p:nvPr/>
        </p:nvSpPr>
        <p:spPr>
          <a:xfrm>
            <a:off x="1727686" y="338538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Fluxograma: Conector 60"/>
          <p:cNvSpPr/>
          <p:nvPr/>
        </p:nvSpPr>
        <p:spPr>
          <a:xfrm>
            <a:off x="4211959" y="313216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" name="Fluxograma: Conector 62"/>
          <p:cNvSpPr/>
          <p:nvPr/>
        </p:nvSpPr>
        <p:spPr>
          <a:xfrm>
            <a:off x="7417397" y="338538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Fluxograma: Conector 63"/>
          <p:cNvSpPr/>
          <p:nvPr/>
        </p:nvSpPr>
        <p:spPr>
          <a:xfrm>
            <a:off x="8798033" y="1637041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Fluxograma: Conector 64"/>
          <p:cNvSpPr/>
          <p:nvPr/>
        </p:nvSpPr>
        <p:spPr>
          <a:xfrm>
            <a:off x="8135271" y="3449181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5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6" name="Fluxograma: Conector 65"/>
          <p:cNvSpPr/>
          <p:nvPr/>
        </p:nvSpPr>
        <p:spPr>
          <a:xfrm>
            <a:off x="3432436" y="4349280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7" name="Fluxograma: Conector 66"/>
          <p:cNvSpPr/>
          <p:nvPr/>
        </p:nvSpPr>
        <p:spPr>
          <a:xfrm>
            <a:off x="5995325" y="4094312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8" name="Fluxograma: Conector 67"/>
          <p:cNvSpPr/>
          <p:nvPr/>
        </p:nvSpPr>
        <p:spPr>
          <a:xfrm>
            <a:off x="3420603" y="5769260"/>
            <a:ext cx="314899" cy="35415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8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1560" y="1898725"/>
            <a:ext cx="7772400" cy="1500187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-8630" y="0"/>
            <a:ext cx="918914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1.0-</a:t>
            </a:r>
            <a:r>
              <a:rPr lang="pt-BR" sz="2000" dirty="0" smtClean="0">
                <a:solidFill>
                  <a:schemeClr val="tx1"/>
                </a:solidFill>
              </a:rPr>
              <a:t>Abriu o </a:t>
            </a:r>
            <a:r>
              <a:rPr lang="pt-BR" sz="2000" dirty="0" err="1" smtClean="0">
                <a:solidFill>
                  <a:schemeClr val="tx1"/>
                </a:solidFill>
              </a:rPr>
              <a:t>App</a:t>
            </a:r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	2.0-Retirada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2.1-Lugar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smtClean="0">
                <a:solidFill>
                  <a:schemeClr val="tx1"/>
                </a:solidFill>
              </a:rPr>
              <a:t>2.2-Data </a:t>
            </a:r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	2.3-Horário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3.0-Escolher Carro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4.0-Cadastro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5.0-Pagamento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5.1-Dinheiro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5.2-Cartão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6.0-Confirmar locação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6.1-Sim</a:t>
            </a:r>
          </a:p>
          <a:p>
            <a:pPr lvl="2"/>
            <a:r>
              <a:rPr lang="pt-BR" sz="2000" dirty="0" smtClean="0">
                <a:solidFill>
                  <a:schemeClr val="tx1"/>
                </a:solidFill>
              </a:rPr>
              <a:t>6.2-Não</a:t>
            </a:r>
          </a:p>
          <a:p>
            <a:r>
              <a:rPr lang="pt-BR" sz="2000" dirty="0" smtClean="0">
                <a:solidFill>
                  <a:schemeClr val="tx1"/>
                </a:solidFill>
              </a:rPr>
              <a:t>	7.0-Aluguel efetivado</a:t>
            </a: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8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Apresentação na tela (4:3)</PresentationFormat>
  <Paragraphs>92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2019-09-11T18:21:06Z</dcterms:created>
  <dcterms:modified xsi:type="dcterms:W3CDTF">2019-09-11T19:08:39Z</dcterms:modified>
</cp:coreProperties>
</file>