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3A3"/>
    <a:srgbClr val="0150AF"/>
    <a:srgbClr val="0259BA"/>
    <a:srgbClr val="025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63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35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56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21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70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4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40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24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49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9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61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D9090-CCEC-405F-8D02-320FDDD28DE3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12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6074" r="2936" b="34349"/>
          <a:stretch/>
        </p:blipFill>
        <p:spPr>
          <a:xfrm>
            <a:off x="2296908" y="1277109"/>
            <a:ext cx="7301947" cy="285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2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797" y="1972528"/>
            <a:ext cx="9144000" cy="4044927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Pré Requisitos</a:t>
            </a:r>
          </a:p>
          <a:p>
            <a:pPr algn="l"/>
            <a:endParaRPr lang="pt-BR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Nodejs &gt;= 5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npm install –g typescript@2.0.0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npm install –g typings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npm install –g angular-cli@webpack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6074" r="2936" b="34349"/>
          <a:stretch/>
        </p:blipFill>
        <p:spPr>
          <a:xfrm>
            <a:off x="1" y="182880"/>
            <a:ext cx="4951828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9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797" y="1972528"/>
            <a:ext cx="9144000" cy="4044927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Linguagens</a:t>
            </a:r>
          </a:p>
          <a:p>
            <a:pPr algn="l"/>
            <a:endParaRPr lang="pt-BR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Javascript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Dart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Typescript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6074" r="2936" b="34349"/>
          <a:stretch/>
        </p:blipFill>
        <p:spPr>
          <a:xfrm>
            <a:off x="1" y="182880"/>
            <a:ext cx="4951828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0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797" y="1972528"/>
            <a:ext cx="9144000" cy="4044927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Hellow Angular2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ng new helloAngular2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Estrutura e padrões de projeto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Primeiro componente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6074" r="2936" b="34349"/>
          <a:stretch/>
        </p:blipFill>
        <p:spPr>
          <a:xfrm>
            <a:off x="1" y="182880"/>
            <a:ext cx="4951828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6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797" y="1972528"/>
            <a:ext cx="9144000" cy="404492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Aula 2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Incluir Property no  meu-cabecalho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Componente meu-cadastro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Módulo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Event binding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Event Property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[(ngModel)]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*ngIf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*ngFor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6074" r="2936" b="34349"/>
          <a:stretch/>
        </p:blipFill>
        <p:spPr>
          <a:xfrm>
            <a:off x="1" y="182880"/>
            <a:ext cx="4951828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6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797" y="1972528"/>
            <a:ext cx="9144000" cy="4044927"/>
          </a:xfrm>
        </p:spPr>
        <p:txBody>
          <a:bodyPr>
            <a:normAutofit/>
          </a:bodyPr>
          <a:lstStyle/>
          <a:p>
            <a:pPr algn="l"/>
            <a:endParaRPr lang="pt-BR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6074" r="2936" b="34349"/>
          <a:stretch/>
        </p:blipFill>
        <p:spPr>
          <a:xfrm>
            <a:off x="1" y="182880"/>
            <a:ext cx="4951828" cy="140676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1589649"/>
            <a:ext cx="11158331" cy="519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6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797" y="1972528"/>
            <a:ext cx="9144000" cy="4044927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Aula 2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Criação do Service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Definição dos providers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6074" r="2936" b="34349"/>
          <a:stretch/>
        </p:blipFill>
        <p:spPr>
          <a:xfrm>
            <a:off x="1" y="182880"/>
            <a:ext cx="4951828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76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3198</TotalTime>
  <Words>64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.................</dc:creator>
  <cp:lastModifiedBy>Leonardo .................</cp:lastModifiedBy>
  <cp:revision>15</cp:revision>
  <dcterms:created xsi:type="dcterms:W3CDTF">2016-09-07T19:01:44Z</dcterms:created>
  <dcterms:modified xsi:type="dcterms:W3CDTF">2016-09-20T16:20:41Z</dcterms:modified>
</cp:coreProperties>
</file>