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3A3"/>
    <a:srgbClr val="0150AF"/>
    <a:srgbClr val="0259BA"/>
    <a:srgbClr val="025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63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5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6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21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70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4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40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24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49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61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9090-CCEC-405F-8D02-320FDDD28DE3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2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2296908" y="1277109"/>
            <a:ext cx="7301947" cy="28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2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Pré Requisitos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Nodejs &gt;= 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npm install –g typescript@2.0.0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npm install –g typings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npm install –g angular-cli@webpack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9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Linguagens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Javascript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Dart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Typescript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Hellow Angular2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ng new helloAngular2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Estrutura e padrões de projeto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Primeiro componente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Aula 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Incluir Property no  meu-cabecalho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Componente meu-cadastro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Módulos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Event binding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Event Property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[(ngModel)]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*ngIf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*ngFor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6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516" y="1757289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	 Ciclo de vida dos componentes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  <p:pic>
        <p:nvPicPr>
          <p:cNvPr id="10" name="Picture 9" descr="Curso Angular 2 #15: Ciclo de vida (life-cycle) do Componente - YouTube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24889" r="8222" b="16130"/>
          <a:stretch/>
        </p:blipFill>
        <p:spPr>
          <a:xfrm>
            <a:off x="1239714" y="2301240"/>
            <a:ext cx="9719604" cy="42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5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1589649"/>
            <a:ext cx="11158331" cy="51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6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Aula 3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Operações em Array. Incluir,excluir,alterar.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Criação do Service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Criação do método getParticipantes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Injection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Providers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7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Aula 4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Iniciar servidor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Criação do Service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Injection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Providers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Promisses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Observables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0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84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.................</dc:creator>
  <cp:lastModifiedBy>Leonardo .................</cp:lastModifiedBy>
  <cp:revision>23</cp:revision>
  <dcterms:created xsi:type="dcterms:W3CDTF">2016-09-07T19:01:44Z</dcterms:created>
  <dcterms:modified xsi:type="dcterms:W3CDTF">2016-10-04T15:37:42Z</dcterms:modified>
</cp:coreProperties>
</file>