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4330" y="2999613"/>
            <a:ext cx="1170939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5500" y="1298321"/>
            <a:ext cx="10541000" cy="4261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321563" y="320040"/>
            <a:ext cx="11549380" cy="6217920"/>
          </a:xfrm>
          <a:custGeom>
            <a:rect b="b" l="l" r="r" t="t"/>
            <a:pathLst>
              <a:path extrusionOk="0" h="6217920" w="11549380">
                <a:moveTo>
                  <a:pt x="0" y="6217920"/>
                </a:moveTo>
                <a:lnTo>
                  <a:pt x="11548872" y="6217920"/>
                </a:lnTo>
                <a:lnTo>
                  <a:pt x="11548872" y="0"/>
                </a:lnTo>
                <a:lnTo>
                  <a:pt x="0" y="0"/>
                </a:lnTo>
                <a:lnTo>
                  <a:pt x="0" y="6217920"/>
                </a:lnTo>
                <a:close/>
              </a:path>
            </a:pathLst>
          </a:custGeom>
          <a:solidFill>
            <a:srgbClr val="000000">
              <a:alpha val="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457200" y="2667000"/>
            <a:ext cx="2638425" cy="1321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noAutofit/>
          </a:bodyPr>
          <a:lstStyle/>
          <a:p>
            <a:pPr indent="-99060" lvl="0" marL="111125" marR="5080" rtl="0" algn="ctr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>
                <a:solidFill>
                  <a:srgbClr val="4471C4"/>
                </a:solidFill>
                <a:latin typeface="Calibri"/>
                <a:ea typeface="Calibri"/>
                <a:cs typeface="Calibri"/>
                <a:sym typeface="Calibri"/>
              </a:rPr>
              <a:t>Visão  do Produto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276600" y="2057400"/>
            <a:ext cx="0" cy="2743200"/>
          </a:xfrm>
          <a:custGeom>
            <a:rect b="b" l="l" r="r" t="t"/>
            <a:pathLst>
              <a:path extrusionOk="0" h="2743200" w="120000">
                <a:moveTo>
                  <a:pt x="0" y="0"/>
                </a:moveTo>
                <a:lnTo>
                  <a:pt x="0" y="2743200"/>
                </a:lnTo>
              </a:path>
            </a:pathLst>
          </a:custGeom>
          <a:noFill/>
          <a:ln cap="flat" cmpd="sng" w="19800">
            <a:solidFill>
              <a:srgbClr val="252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581400" y="457201"/>
            <a:ext cx="8077200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Gerentes de Projeto e equipes de software.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definição de papéis do time, cumprimento de prazos, baixa produtividade, reduzir o tempo da implantação das metodologias ágeis, formalização do processo de desenvolvimento.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nome é 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Ágil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aplicativo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vai ajudá-lo na otimização do tempo de aprendizado, avançando etapas, através do aprendizado na prática, em andamento com o projeto do cliente.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Diferentemente Git Scrum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diferenciado pela rapidez, eficiência na entrega de prazos.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3581400" y="5943600"/>
            <a:ext cx="792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Grupo: Leonardo Sabino, Vania Deleprane, Yago Soares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