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2291B-6474-4E54-B4A5-ABD361BD9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800630-5D92-4448-908A-B120BCA70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26C27A-34BA-434F-AB57-7FBFDC03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72E-139F-4EC8-BCB4-360588F24D65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7A6C2B-BE30-43A2-8CA4-C3A5D510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2FC216-6443-4792-80AE-77BD4D02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58C4-FBBB-4773-848C-9CAA4300B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7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1DD0B-5AE1-4994-91AE-11C3049A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CD570E-C5DB-4E15-93E8-BFEE9B9D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7627A7-87F4-499F-8593-0DB91AB3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72E-139F-4EC8-BCB4-360588F24D65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477303-B4BA-422D-89FE-74B1B168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27946A-F4A8-45C8-9F51-E0215E53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58C4-FBBB-4773-848C-9CAA4300B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15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928A2B-0A93-4A62-826C-F5177453F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A51A15-D206-46A5-B984-9F1096E2D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AB3C5F-3F89-4035-BA42-069129A6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72E-139F-4EC8-BCB4-360588F24D65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172EF2-D3C8-413D-8BCB-2C11205D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50D420-C6FD-416D-8CE8-E7683FCC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58C4-FBBB-4773-848C-9CAA4300B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47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EBEF6-3F03-4B84-ACF9-506A045E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541EE8-6C2A-45BD-B77B-91DC734A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850173-9B15-4750-9AF6-D17DB7F4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72E-139F-4EC8-BCB4-360588F24D65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9AF8E1-AC08-4CD8-A42D-F7D54B03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D2A685-E07D-4B04-B00C-82ECAE28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58C4-FBBB-4773-848C-9CAA4300B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51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D350A-E523-4CA4-AFD7-CE3675AA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14D3F7-642A-472E-9FE6-30AC4880C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31100B-9A8F-4A22-9A2B-33C5511D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72E-139F-4EC8-BCB4-360588F24D65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09875-58EC-49FB-B8AB-7BEC967F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7A7ED-0BF5-4054-82B5-A8CD7DF0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58C4-FBBB-4773-848C-9CAA4300B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81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13391-AF28-4FE2-AA9A-32659B22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2EB386-59EC-4B56-8211-46FA9CB42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4A7D71-0C42-407B-8787-45E1A0443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E577A3-03BF-4DBB-9266-6E7C9F3D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72E-139F-4EC8-BCB4-360588F24D65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D570A1-AB1B-4DAA-AC77-5E1CD237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53A036-53E7-46D0-98E0-B04FC001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58C4-FBBB-4773-848C-9CAA4300B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47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439A5-BF2D-47B1-B2EA-6A782967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834AC7-C7EE-4DDD-B828-F335B49B6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F414E1-2614-4214-A630-544C5CF40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8778F3-782A-463B-A890-E3A14380D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BE92AE-F907-4A1F-A762-0907E780D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7199EA-923F-46CB-B1F5-D4EAF84C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72E-139F-4EC8-BCB4-360588F24D65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6B684F-E12F-4DF0-BE16-BEA91A37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1D09CE-3779-4159-967D-DF0B09EB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58C4-FBBB-4773-848C-9CAA4300B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0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61FB2-C9FD-4FE7-9B7D-8221BAA2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D952A9-C992-49FA-907D-98806ECC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72E-139F-4EC8-BCB4-360588F24D65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AE8115-8583-435B-8F27-5F23F5FB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92CE12-4CA8-44A7-AC79-7574862C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58C4-FBBB-4773-848C-9CAA4300B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9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7D6CB2-CB5C-4B9C-AEC4-78D0640F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72E-139F-4EC8-BCB4-360588F24D65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D4860A-BEAD-4096-9377-B386A76C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120855-B101-4F4D-BE94-3D6E3B05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58C4-FBBB-4773-848C-9CAA4300B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57300-4B89-474C-88F6-BBD6C524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1C5E-6748-4D92-BE8B-A77E0D5FB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A2EF89-6A37-4CE0-8D9D-4CC2466A7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531435-7F5D-45BC-A179-187072BC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72E-139F-4EC8-BCB4-360588F24D65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0E60EE-61CE-4C6C-B154-08DF0E9E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13D052-486C-42FF-A08D-D35799DC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58C4-FBBB-4773-848C-9CAA4300B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38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8321B-1F3B-470A-8C43-984D9051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E7F843-3D04-4974-93E3-A9C0B391F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1DD3F1-825C-48A6-8CB6-E3B92FBDC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DC1AB3-AC0B-4BE6-BD4C-9A347AB2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72E-139F-4EC8-BCB4-360588F24D65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4A0F56-DF4C-4A18-AD21-7A663F4B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805E07-19B8-4B6E-909C-1245B435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58C4-FBBB-4773-848C-9CAA4300B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DBB0DE-1C1C-49BE-8322-EB4108CA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C5CA0B-A10C-4D23-B9AF-FC8AB89E6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FA0BF-D623-48C4-A8AD-FA335E13C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272E-139F-4EC8-BCB4-360588F24D65}" type="datetimeFigureOut">
              <a:rPr lang="pt-BR" smtClean="0"/>
              <a:t>13/04/2020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A410AC-7805-4691-A252-10E154CDB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DFC25-4A07-4637-AE82-AD1C70FED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58C4-FBBB-4773-848C-9CAA4300B6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21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smuniversity.com.br/blog/scrum-no-gerenciamento-de-projetos/?gclid=EAIaIQobChMIrYrTtqjl6AIVCAaRCh1xZwFrEAAYAyAAEgLyOvD_BwE" TargetMode="External"/><Relationship Id="rId2" Type="http://schemas.openxmlformats.org/officeDocument/2006/relationships/hyperlink" Target="https://conceito.de/eficienci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smuniversity.com.br/blog/scrum-no-gerenciamento-de-projetos/?gclid=EAIaIQobChMIrYrTtqjl6AIVCAaRCh1xZwFrEAAYAyAAEgLyOvD_Bw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smuniversity.com.br/blog/scrum-no-gerenciamento-de-projetos/?gclid=EAIaIQobChMIrYrTtqjl6AIVCAaRCh1xZwFrEAAYAyAAEgLyOvD_Bw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C5E6B25-98FF-44F1-9A58-17FC8F33D5DE}"/>
              </a:ext>
            </a:extLst>
          </p:cNvPr>
          <p:cNvSpPr/>
          <p:nvPr/>
        </p:nvSpPr>
        <p:spPr>
          <a:xfrm>
            <a:off x="0" y="1143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Eficiência é o nosso Objetivo – Texto Motivacional</a:t>
            </a:r>
          </a:p>
          <a:p>
            <a:endParaRPr lang="pt-BR" dirty="0"/>
          </a:p>
          <a:p>
            <a:r>
              <a:rPr lang="pt-BR" dirty="0"/>
              <a:t>Somos eficientes, esse é o nosso principal objetivo.</a:t>
            </a:r>
          </a:p>
          <a:p>
            <a:r>
              <a:rPr lang="pt-BR" dirty="0"/>
              <a:t>Elevar a nossa capacidade de alcançar objetivos e metas programadas com os recursos da metodologia e o tempo à nosso favor.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24DB57D-518A-4DE5-9424-5AC5C049F50B}"/>
              </a:ext>
            </a:extLst>
          </p:cNvPr>
          <p:cNvSpPr/>
          <p:nvPr/>
        </p:nvSpPr>
        <p:spPr>
          <a:xfrm>
            <a:off x="1400059" y="6488668"/>
            <a:ext cx="2972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https://conceito.de/eficiencia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5DDE4E-72AF-4E8C-AC40-C4DB9E852CB0}"/>
              </a:ext>
            </a:extLst>
          </p:cNvPr>
          <p:cNvSpPr txBox="1"/>
          <p:nvPr/>
        </p:nvSpPr>
        <p:spPr>
          <a:xfrm>
            <a:off x="6096000" y="0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Eficiência é o nosso Objetivo – Explicação dos Objetivos do Projeto.</a:t>
            </a:r>
          </a:p>
          <a:p>
            <a:endParaRPr lang="pt-BR" dirty="0"/>
          </a:p>
          <a:p>
            <a:r>
              <a:rPr lang="pt-BR" dirty="0"/>
              <a:t>O Objetivo da nossa aplicação é auxiliar sua equipe a desenvolver a capacidade técnica, através do aprendizado simples e objetivo.</a:t>
            </a:r>
          </a:p>
          <a:p>
            <a:r>
              <a:rPr lang="pt-BR" dirty="0"/>
              <a:t>Inserindo ao dia a dia da equipe os conceitos básicos do Scrum como registro das atividades desenvolvidas no projeto, requisitos trabalhados, determinar sprints, prontos de ligação entre os profissionais e a equipe que desenvolve o projeto.</a:t>
            </a: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966B17A-11E3-4098-93A6-335C515D99F4}"/>
              </a:ext>
            </a:extLst>
          </p:cNvPr>
          <p:cNvSpPr/>
          <p:nvPr/>
        </p:nvSpPr>
        <p:spPr>
          <a:xfrm>
            <a:off x="6096000" y="5953036"/>
            <a:ext cx="6096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dirty="0">
                <a:hlinkClick r:id="rId3"/>
              </a:rPr>
              <a:t>https://hsmuniversity.com.br/blog/scrum-no-gerenciamento-de-projetos/?gclid=EAIaIQobChMIrYrTtqjl6AIVCAaRCh1xZwFrEAAYAyAAEgLyOvD_BwE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30845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C5E6B25-98FF-44F1-9A58-17FC8F33D5DE}"/>
              </a:ext>
            </a:extLst>
          </p:cNvPr>
          <p:cNvSpPr/>
          <p:nvPr/>
        </p:nvSpPr>
        <p:spPr>
          <a:xfrm>
            <a:off x="6096000" y="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pt-BR" b="1" dirty="0">
                <a:solidFill>
                  <a:srgbClr val="FF0000"/>
                </a:solidFill>
                <a:latin typeface="Open Sans"/>
              </a:rPr>
              <a:t>Aprenda Scrum em instantes e permita se evoluir – Metodologia utilizada</a:t>
            </a:r>
          </a:p>
          <a:p>
            <a:pPr fontAlgn="base"/>
            <a:endParaRPr lang="pt-BR" b="1" dirty="0">
              <a:solidFill>
                <a:srgbClr val="FF0000"/>
              </a:solidFill>
              <a:latin typeface="Open Sans"/>
            </a:endParaRPr>
          </a:p>
          <a:p>
            <a:pPr fontAlgn="base"/>
            <a:r>
              <a:rPr lang="pt-BR" b="1" dirty="0">
                <a:solidFill>
                  <a:srgbClr val="FF0000"/>
                </a:solidFill>
                <a:latin typeface="Open Sans"/>
              </a:rPr>
              <a:t>Scrum</a:t>
            </a:r>
          </a:p>
          <a:p>
            <a:pPr fontAlgn="base"/>
            <a:r>
              <a:rPr lang="pt-BR" b="0" i="0" dirty="0">
                <a:solidFill>
                  <a:srgbClr val="333333"/>
                </a:solidFill>
                <a:effectLst/>
                <a:latin typeface="Open Sans"/>
              </a:rPr>
              <a:t>- Auxilia no planejamento, ajudando a cumprir o ciclo de atividades com período determinados de acordo com sua necessidade um tempo adequado que pode durar de 2 a 4 semanas</a:t>
            </a:r>
            <a:endParaRPr lang="pt-BR" b="0" i="0" dirty="0">
              <a:solidFill>
                <a:srgbClr val="666666"/>
              </a:solidFill>
              <a:effectLst/>
              <a:latin typeface="Open Sans"/>
            </a:endParaRPr>
          </a:p>
          <a:p>
            <a:pPr fontAlgn="base"/>
            <a:r>
              <a:rPr lang="pt-BR" b="0" i="0" dirty="0">
                <a:solidFill>
                  <a:srgbClr val="333333"/>
                </a:solidFill>
                <a:effectLst/>
                <a:latin typeface="Open Sans"/>
              </a:rPr>
              <a:t>- Facilita o controle dos processos</a:t>
            </a:r>
          </a:p>
          <a:p>
            <a:pPr fontAlgn="base"/>
            <a:r>
              <a:rPr lang="pt-BR" b="0" i="0" dirty="0">
                <a:solidFill>
                  <a:srgbClr val="666666"/>
                </a:solidFill>
                <a:effectLst/>
                <a:latin typeface="Open Sans"/>
              </a:rPr>
              <a:t>Facilitamos </a:t>
            </a:r>
            <a:r>
              <a:rPr lang="pt-BR" dirty="0">
                <a:solidFill>
                  <a:srgbClr val="666666"/>
                </a:solidFill>
                <a:latin typeface="Open Sans"/>
              </a:rPr>
              <a:t>e controlamos melhor as etapas estabelecidas no projeto, porque cada membro da equipe tem seu nível de controle dentro do projeto</a:t>
            </a:r>
            <a:r>
              <a:rPr lang="pt-BR" b="0" i="0" dirty="0">
                <a:solidFill>
                  <a:srgbClr val="666666"/>
                </a:solidFill>
                <a:effectLst/>
                <a:latin typeface="Open Sans"/>
              </a:rPr>
              <a:t>.</a:t>
            </a:r>
          </a:p>
          <a:p>
            <a:pPr fontAlgn="base"/>
            <a:r>
              <a:rPr lang="pt-BR" b="0" i="0" dirty="0">
                <a:solidFill>
                  <a:srgbClr val="333333"/>
                </a:solidFill>
                <a:effectLst/>
                <a:latin typeface="Open Sans"/>
              </a:rPr>
              <a:t>- Reduz falhas</a:t>
            </a:r>
          </a:p>
          <a:p>
            <a:pPr fontAlgn="base"/>
            <a:r>
              <a:rPr lang="pt-BR" b="0" i="0" dirty="0">
                <a:solidFill>
                  <a:srgbClr val="666666"/>
                </a:solidFill>
                <a:effectLst/>
                <a:latin typeface="Open Sans"/>
              </a:rPr>
              <a:t>Nossa meta é sempre reduzir falhas, buscar o aprimoramento ajuda </a:t>
            </a:r>
            <a:r>
              <a:rPr lang="pt-BR" dirty="0">
                <a:solidFill>
                  <a:srgbClr val="666666"/>
                </a:solidFill>
                <a:latin typeface="Open Sans"/>
              </a:rPr>
              <a:t>sempre no crescimento e desempenho da equipe, trazendo qualidade, p</a:t>
            </a:r>
            <a:r>
              <a:rPr lang="pt-BR" b="0" i="0" dirty="0">
                <a:solidFill>
                  <a:srgbClr val="666666"/>
                </a:solidFill>
                <a:effectLst/>
                <a:latin typeface="Open Sans"/>
              </a:rPr>
              <a:t>or meio de avaliações frequentes e testes</a:t>
            </a:r>
          </a:p>
          <a:p>
            <a:pPr fontAlgn="base"/>
            <a:r>
              <a:rPr lang="pt-BR" b="0" i="0" dirty="0">
                <a:solidFill>
                  <a:srgbClr val="333333"/>
                </a:solidFill>
                <a:effectLst/>
                <a:latin typeface="Open Sans"/>
              </a:rPr>
              <a:t>- É adaptável a qualquer tipo de projeto</a:t>
            </a:r>
          </a:p>
          <a:p>
            <a:pPr fontAlgn="base"/>
            <a:r>
              <a:rPr lang="pt-BR" b="0" i="0" dirty="0">
                <a:solidFill>
                  <a:srgbClr val="666666"/>
                </a:solidFill>
                <a:effectLst/>
                <a:latin typeface="Open Sans"/>
              </a:rPr>
              <a:t>Utilizamos o método Scrum, por ser maleável, muitas possibilidades podem surgir deste método. A base da sua metodologia é a capacidade necessidade de adaptação.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9A8646A-3971-45EF-9A18-BE16ECFC9BC8}"/>
              </a:ext>
            </a:extLst>
          </p:cNvPr>
          <p:cNvSpPr/>
          <p:nvPr/>
        </p:nvSpPr>
        <p:spPr>
          <a:xfrm>
            <a:off x="6096000" y="5953036"/>
            <a:ext cx="6096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dirty="0">
                <a:hlinkClick r:id="rId2"/>
              </a:rPr>
              <a:t>https://hsmuniversity.com.br/blog/scrum-no-gerenciamento-de-projetos/?gclid=EAIaIQobChMIrYrTtqjl6AIVCAaRCh1xZwFrEAAYAyAAEgLyOvD_BwE</a:t>
            </a:r>
            <a:endParaRPr lang="pt-BR" sz="15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DF83E67-EF3F-401C-B85D-558DC412B45A}"/>
              </a:ext>
            </a:extLst>
          </p:cNvPr>
          <p:cNvSpPr/>
          <p:nvPr/>
        </p:nvSpPr>
        <p:spPr>
          <a:xfrm>
            <a:off x="0" y="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Aprenda Scrum em instantes e permita se evoluir – Texto Motivacional</a:t>
            </a:r>
          </a:p>
          <a:p>
            <a:endParaRPr lang="pt-BR" dirty="0"/>
          </a:p>
          <a:p>
            <a:r>
              <a:rPr lang="pt-BR" dirty="0"/>
              <a:t>O Scrum é basicamente uma forma de organizar e executar projetos com o máximo de perfeição.</a:t>
            </a:r>
          </a:p>
          <a:p>
            <a:endParaRPr lang="pt-BR" dirty="0"/>
          </a:p>
          <a:p>
            <a:r>
              <a:rPr lang="pt-BR" dirty="0"/>
              <a:t>Entenda mais sobre esse método que ajuda profissionais em todo o mundo a enfrentar e superar seus desafios, entregando resultados dentro do planejado em sua descrição, prazo e custos definidos.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90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101230D-C348-48CC-AA5E-DBE6E1232769}"/>
              </a:ext>
            </a:extLst>
          </p:cNvPr>
          <p:cNvSpPr/>
          <p:nvPr/>
        </p:nvSpPr>
        <p:spPr>
          <a:xfrm>
            <a:off x="6096000" y="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pt-BR" b="1" i="0" dirty="0">
                <a:solidFill>
                  <a:srgbClr val="FF0000"/>
                </a:solidFill>
                <a:effectLst/>
                <a:latin typeface="Open Sans"/>
              </a:rPr>
              <a:t>Há sempre tempo para aprender – Explicação de porque </a:t>
            </a:r>
            <a:r>
              <a:rPr lang="pt-BR" b="1" dirty="0">
                <a:solidFill>
                  <a:srgbClr val="FF0000"/>
                </a:solidFill>
                <a:latin typeface="Open Sans"/>
              </a:rPr>
              <a:t>nossa aplicação é melhor que a maioria disponíveis no mercado</a:t>
            </a:r>
          </a:p>
          <a:p>
            <a:pPr fontAlgn="base"/>
            <a:endParaRPr lang="pt-BR" b="0" i="0" dirty="0">
              <a:solidFill>
                <a:srgbClr val="333333"/>
              </a:solidFill>
              <a:effectLst/>
              <a:latin typeface="Open Sans"/>
            </a:endParaRPr>
          </a:p>
          <a:p>
            <a:pPr fontAlgn="base"/>
            <a:r>
              <a:rPr lang="pt-BR" dirty="0">
                <a:solidFill>
                  <a:srgbClr val="333333"/>
                </a:solidFill>
                <a:latin typeface="Open Sans"/>
              </a:rPr>
              <a:t>- Te ajudamos a gerenciar seu projetos com uma das metodologias ágeis mais utilizadas no mercado de gerenciamento de projetos, o Scrum. Nossa ideia é ajudar a potencializar o trabalho da sua equipe, qualificando as entregas de forma eficiente.</a:t>
            </a:r>
          </a:p>
          <a:p>
            <a:pPr fontAlgn="base"/>
            <a:r>
              <a:rPr lang="pt-BR" b="0" i="0" dirty="0">
                <a:solidFill>
                  <a:srgbClr val="333333"/>
                </a:solidFill>
                <a:effectLst/>
                <a:latin typeface="Open Sans"/>
              </a:rPr>
              <a:t>- A metodologia persiste em ciclos de atividades, com datas preestabelecidas com início e fim. Os objetivos são definidos po</a:t>
            </a:r>
            <a:r>
              <a:rPr lang="pt-BR" dirty="0">
                <a:solidFill>
                  <a:srgbClr val="333333"/>
                </a:solidFill>
                <a:latin typeface="Open Sans"/>
              </a:rPr>
              <a:t>r sprints, permitindo a estruturação da demanda e das etapas do projeto, gerando rendimento e agilidade.</a:t>
            </a:r>
            <a:endParaRPr lang="pt-BR" b="0" i="0" dirty="0">
              <a:solidFill>
                <a:srgbClr val="333333"/>
              </a:solidFill>
              <a:effectLst/>
              <a:latin typeface="Open Sans"/>
            </a:endParaRPr>
          </a:p>
          <a:p>
            <a:pPr fontAlgn="base"/>
            <a:endParaRPr lang="pt-BR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09B4C4-B848-4FD4-AC4F-FC74BC3C5457}"/>
              </a:ext>
            </a:extLst>
          </p:cNvPr>
          <p:cNvSpPr/>
          <p:nvPr/>
        </p:nvSpPr>
        <p:spPr>
          <a:xfrm>
            <a:off x="6096000" y="5953036"/>
            <a:ext cx="6096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dirty="0">
                <a:hlinkClick r:id="rId2"/>
              </a:rPr>
              <a:t>https://hsmuniversity.com.br/blog/scrum-no-gerenciamento-de-projetos/?gclid=EAIaIQobChMIrYrTtqjl6AIVCAaRCh1xZwFrEAAYAyAAEgLyOvD_BwE</a:t>
            </a:r>
            <a:endParaRPr lang="pt-BR" sz="15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EA22A6-5562-47DC-906F-8C53DAE8ED0A}"/>
              </a:ext>
            </a:extLst>
          </p:cNvPr>
          <p:cNvSpPr txBox="1"/>
          <p:nvPr/>
        </p:nvSpPr>
        <p:spPr>
          <a:xfrm>
            <a:off x="0" y="0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Há sempre tempo para aprender – Texto Motivacional</a:t>
            </a:r>
          </a:p>
          <a:p>
            <a:endParaRPr lang="pt-BR" dirty="0"/>
          </a:p>
          <a:p>
            <a:r>
              <a:rPr lang="pt-BR" dirty="0"/>
              <a:t>Há sempre tempo de aprender. </a:t>
            </a:r>
          </a:p>
          <a:p>
            <a:r>
              <a:rPr lang="pt-BR" dirty="0"/>
              <a:t>Nosso objetivo é ajudar você alavancando valores como iniciativa, apoio e valorização.</a:t>
            </a:r>
          </a:p>
          <a:p>
            <a:r>
              <a:rPr lang="pt-BR" dirty="0"/>
              <a:t>Novas formas de aprendizagem trazem consigo a motivação, aprender é transformar, inovar.</a:t>
            </a:r>
          </a:p>
        </p:txBody>
      </p:sp>
    </p:spTree>
    <p:extLst>
      <p:ext uri="{BB962C8B-B14F-4D97-AF65-F5344CB8AC3E}">
        <p14:creationId xmlns:p14="http://schemas.microsoft.com/office/powerpoint/2010/main" val="137345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519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Vania Deleprane</dc:creator>
  <cp:lastModifiedBy>Vania Deleprane</cp:lastModifiedBy>
  <cp:revision>10</cp:revision>
  <dcterms:created xsi:type="dcterms:W3CDTF">2020-04-13T11:32:07Z</dcterms:created>
  <dcterms:modified xsi:type="dcterms:W3CDTF">2020-04-13T13:43:48Z</dcterms:modified>
</cp:coreProperties>
</file>