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8" r:id="rId4"/>
    <p:sldId id="269" r:id="rId5"/>
    <p:sldId id="265" r:id="rId6"/>
    <p:sldId id="262" r:id="rId7"/>
    <p:sldId id="270" r:id="rId8"/>
    <p:sldId id="259" r:id="rId9"/>
    <p:sldId id="271" r:id="rId10"/>
    <p:sldId id="272" r:id="rId11"/>
    <p:sldId id="260" r:id="rId12"/>
    <p:sldId id="261" r:id="rId13"/>
    <p:sldId id="25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4CDFF-5FD2-4C60-A81E-F0395D956E58}" v="210" dt="2022-11-23T23:09:4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3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cena" userId="88fa8853b2588edb" providerId="Windows Live" clId="Web-{76ABE631-958F-4246-BE9E-03543490FD29}"/>
    <pc:docChg chg="addSld delSld modSld sldOrd">
      <pc:chgData name="Rafael Macena" userId="88fa8853b2588edb" providerId="Windows Live" clId="Web-{76ABE631-958F-4246-BE9E-03543490FD29}" dt="2022-11-21T03:51:08.998" v="731"/>
      <pc:docMkLst>
        <pc:docMk/>
      </pc:docMkLst>
      <pc:sldChg chg="addSp delSp modSp mod setBg">
        <pc:chgData name="Rafael Macena" userId="88fa8853b2588edb" providerId="Windows Live" clId="Web-{76ABE631-958F-4246-BE9E-03543490FD29}" dt="2022-11-21T03:39:22.136" v="707" actId="1076"/>
        <pc:sldMkLst>
          <pc:docMk/>
          <pc:sldMk cId="2459925702" sldId="259"/>
        </pc:sldMkLst>
        <pc:spChg chg="del mod">
          <ac:chgData name="Rafael Macena" userId="88fa8853b2588edb" providerId="Windows Live" clId="Web-{76ABE631-958F-4246-BE9E-03543490FD29}" dt="2022-11-21T03:35:33.271" v="686"/>
          <ac:spMkLst>
            <pc:docMk/>
            <pc:sldMk cId="2459925702" sldId="259"/>
            <ac:spMk id="2" creationId="{C04A182E-4BAA-1CBA-D629-CA7623CDF857}"/>
          </ac:spMkLst>
        </pc:spChg>
        <pc:spChg chg="del mod">
          <ac:chgData name="Rafael Macena" userId="88fa8853b2588edb" providerId="Windows Live" clId="Web-{76ABE631-958F-4246-BE9E-03543490FD29}" dt="2022-11-21T03:37:11.008" v="703"/>
          <ac:spMkLst>
            <pc:docMk/>
            <pc:sldMk cId="2459925702" sldId="259"/>
            <ac:spMk id="3" creationId="{82C762E3-D369-7514-B3AB-FBF56AE4929D}"/>
          </ac:spMkLst>
        </pc:spChg>
        <pc:spChg chg="add del mod">
          <ac:chgData name="Rafael Macena" userId="88fa8853b2588edb" providerId="Windows Live" clId="Web-{76ABE631-958F-4246-BE9E-03543490FD29}" dt="2022-11-21T03:36:15.788" v="700"/>
          <ac:spMkLst>
            <pc:docMk/>
            <pc:sldMk cId="2459925702" sldId="259"/>
            <ac:spMk id="7" creationId="{A0E080AD-972E-65B0-6824-16CD4CEB06A0}"/>
          </ac:spMkLst>
        </pc:spChg>
        <pc:spChg chg="add del mod">
          <ac:chgData name="Rafael Macena" userId="88fa8853b2588edb" providerId="Windows Live" clId="Web-{76ABE631-958F-4246-BE9E-03543490FD29}" dt="2022-11-21T03:39:09.151" v="704"/>
          <ac:spMkLst>
            <pc:docMk/>
            <pc:sldMk cId="2459925702" sldId="259"/>
            <ac:spMk id="9" creationId="{E259C5AF-CBA3-ED21-4941-715BB0884090}"/>
          </ac:spMkLst>
        </pc:spChg>
        <pc:spChg chg="add del">
          <ac:chgData name="Rafael Macena" userId="88fa8853b2588edb" providerId="Windows Live" clId="Web-{76ABE631-958F-4246-BE9E-03543490FD29}" dt="2022-11-21T03:35:09.052" v="676"/>
          <ac:spMkLst>
            <pc:docMk/>
            <pc:sldMk cId="2459925702" sldId="259"/>
            <ac:spMk id="10" creationId="{8761DDFE-071F-4200-B0AA-394476C2D2D6}"/>
          </ac:spMkLst>
        </pc:spChg>
        <pc:spChg chg="add del">
          <ac:chgData name="Rafael Macena" userId="88fa8853b2588edb" providerId="Windows Live" clId="Web-{76ABE631-958F-4246-BE9E-03543490FD29}" dt="2022-11-21T03:35:25.490" v="684"/>
          <ac:spMkLst>
            <pc:docMk/>
            <pc:sldMk cId="2459925702" sldId="259"/>
            <ac:spMk id="12" creationId="{9D355BB6-1BB8-4828-B246-CFB31742D7B8}"/>
          </ac:spMkLst>
        </pc:spChg>
        <pc:spChg chg="add del">
          <ac:chgData name="Rafael Macena" userId="88fa8853b2588edb" providerId="Windows Live" clId="Web-{76ABE631-958F-4246-BE9E-03543490FD29}" dt="2022-11-21T03:35:25.490" v="684"/>
          <ac:spMkLst>
            <pc:docMk/>
            <pc:sldMk cId="2459925702" sldId="259"/>
            <ac:spMk id="13" creationId="{38468727-63BE-4191-B4A6-C30C82C0E986}"/>
          </ac:spMkLst>
        </pc:spChg>
        <pc:spChg chg="add del">
          <ac:chgData name="Rafael Macena" userId="88fa8853b2588edb" providerId="Windows Live" clId="Web-{76ABE631-958F-4246-BE9E-03543490FD29}" dt="2022-11-21T03:35:25.490" v="684"/>
          <ac:spMkLst>
            <pc:docMk/>
            <pc:sldMk cId="2459925702" sldId="259"/>
            <ac:spMk id="14" creationId="{CA52A9B9-B2B3-46F0-9D53-0EFF9905BF8F}"/>
          </ac:spMkLst>
        </pc:spChg>
        <pc:picChg chg="add mod ord">
          <ac:chgData name="Rafael Macena" userId="88fa8853b2588edb" providerId="Windows Live" clId="Web-{76ABE631-958F-4246-BE9E-03543490FD29}" dt="2022-11-21T03:37:06.055" v="701" actId="1076"/>
          <ac:picMkLst>
            <pc:docMk/>
            <pc:sldMk cId="2459925702" sldId="259"/>
            <ac:picMk id="4" creationId="{45BAB73E-FA09-3453-FF3D-E658396E1250}"/>
          </ac:picMkLst>
        </pc:picChg>
        <pc:picChg chg="add mod">
          <ac:chgData name="Rafael Macena" userId="88fa8853b2588edb" providerId="Windows Live" clId="Web-{76ABE631-958F-4246-BE9E-03543490FD29}" dt="2022-11-21T03:36:04.053" v="697" actId="1076"/>
          <ac:picMkLst>
            <pc:docMk/>
            <pc:sldMk cId="2459925702" sldId="259"/>
            <ac:picMk id="5" creationId="{7035C22D-2EC4-3BC2-1E2D-685233B54F4D}"/>
          </ac:picMkLst>
        </pc:picChg>
        <pc:picChg chg="add mod ord">
          <ac:chgData name="Rafael Macena" userId="88fa8853b2588edb" providerId="Windows Live" clId="Web-{76ABE631-958F-4246-BE9E-03543490FD29}" dt="2022-11-21T03:39:22.136" v="707" actId="1076"/>
          <ac:picMkLst>
            <pc:docMk/>
            <pc:sldMk cId="2459925702" sldId="259"/>
            <ac:picMk id="11" creationId="{A36908FD-E4DD-77D3-A0E1-B23A8E670BC5}"/>
          </ac:picMkLst>
        </pc:picChg>
      </pc:sldChg>
      <pc:sldChg chg="addSp modSp mod setBg">
        <pc:chgData name="Rafael Macena" userId="88fa8853b2588edb" providerId="Windows Live" clId="Web-{76ABE631-958F-4246-BE9E-03543490FD29}" dt="2022-11-21T03:25:15.424" v="668"/>
        <pc:sldMkLst>
          <pc:docMk/>
          <pc:sldMk cId="876504530" sldId="262"/>
        </pc:sldMkLst>
        <pc:spChg chg="mod ord">
          <ac:chgData name="Rafael Macena" userId="88fa8853b2588edb" providerId="Windows Live" clId="Web-{76ABE631-958F-4246-BE9E-03543490FD29}" dt="2022-11-21T03:25:15.424" v="668"/>
          <ac:spMkLst>
            <pc:docMk/>
            <pc:sldMk cId="876504530" sldId="262"/>
            <ac:spMk id="2" creationId="{BFBE8BEE-9903-D56A-E309-A810D90A3B35}"/>
          </ac:spMkLst>
        </pc:spChg>
        <pc:spChg chg="add">
          <ac:chgData name="Rafael Macena" userId="88fa8853b2588edb" providerId="Windows Live" clId="Web-{76ABE631-958F-4246-BE9E-03543490FD29}" dt="2022-11-21T03:25:15.424" v="668"/>
          <ac:spMkLst>
            <pc:docMk/>
            <pc:sldMk cId="876504530" sldId="262"/>
            <ac:spMk id="3079" creationId="{53F29798-D584-4792-9B62-3F5F5C36D619}"/>
          </ac:spMkLst>
        </pc:spChg>
        <pc:picChg chg="add mod">
          <ac:chgData name="Rafael Macena" userId="88fa8853b2588edb" providerId="Windows Live" clId="Web-{76ABE631-958F-4246-BE9E-03543490FD29}" dt="2022-11-21T03:25:15.424" v="668"/>
          <ac:picMkLst>
            <pc:docMk/>
            <pc:sldMk cId="876504530" sldId="262"/>
            <ac:picMk id="3" creationId="{7B04532E-BAE4-ED6C-48B3-AC4B76C97410}"/>
          </ac:picMkLst>
        </pc:picChg>
        <pc:picChg chg="mod ord">
          <ac:chgData name="Rafael Macena" userId="88fa8853b2588edb" providerId="Windows Live" clId="Web-{76ABE631-958F-4246-BE9E-03543490FD29}" dt="2022-11-21T03:25:15.424" v="668"/>
          <ac:picMkLst>
            <pc:docMk/>
            <pc:sldMk cId="876504530" sldId="262"/>
            <ac:picMk id="3074" creationId="{AB659786-BCB1-A052-6F6B-80BC3D8D7616}"/>
          </ac:picMkLst>
        </pc:picChg>
      </pc:sldChg>
      <pc:sldChg chg="addSp delSp modSp mod setBg">
        <pc:chgData name="Rafael Macena" userId="88fa8853b2588edb" providerId="Windows Live" clId="Web-{76ABE631-958F-4246-BE9E-03543490FD29}" dt="2022-11-21T03:09:11.462" v="267" actId="20577"/>
        <pc:sldMkLst>
          <pc:docMk/>
          <pc:sldMk cId="1479809381" sldId="263"/>
        </pc:sldMkLst>
        <pc:spChg chg="mod">
          <ac:chgData name="Rafael Macena" userId="88fa8853b2588edb" providerId="Windows Live" clId="Web-{76ABE631-958F-4246-BE9E-03543490FD29}" dt="2022-11-21T03:08:57.790" v="264" actId="1076"/>
          <ac:spMkLst>
            <pc:docMk/>
            <pc:sldMk cId="1479809381" sldId="263"/>
            <ac:spMk id="2" creationId="{AA6A04E9-F90D-E3F0-9E05-D6761335D368}"/>
          </ac:spMkLst>
        </pc:spChg>
        <pc:spChg chg="mod">
          <ac:chgData name="Rafael Macena" userId="88fa8853b2588edb" providerId="Windows Live" clId="Web-{76ABE631-958F-4246-BE9E-03543490FD29}" dt="2022-11-21T03:09:11.462" v="267" actId="20577"/>
          <ac:spMkLst>
            <pc:docMk/>
            <pc:sldMk cId="1479809381" sldId="263"/>
            <ac:spMk id="3" creationId="{F39ED3D1-F5C1-9C7B-6B56-CB4501762C46}"/>
          </ac:spMkLst>
        </pc:spChg>
        <pc:spChg chg="add del">
          <ac:chgData name="Rafael Macena" userId="88fa8853b2588edb" providerId="Windows Live" clId="Web-{76ABE631-958F-4246-BE9E-03543490FD29}" dt="2022-11-21T03:08:06.445" v="251"/>
          <ac:spMkLst>
            <pc:docMk/>
            <pc:sldMk cId="1479809381" sldId="263"/>
            <ac:spMk id="14" creationId="{45D37F4E-DDB4-456B-97E0-9937730A039F}"/>
          </ac:spMkLst>
        </pc:spChg>
        <pc:spChg chg="add del">
          <ac:chgData name="Rafael Macena" userId="88fa8853b2588edb" providerId="Windows Live" clId="Web-{76ABE631-958F-4246-BE9E-03543490FD29}" dt="2022-11-21T03:08:06.445" v="251"/>
          <ac:spMkLst>
            <pc:docMk/>
            <pc:sldMk cId="1479809381" sldId="263"/>
            <ac:spMk id="16" creationId="{B2DD41CD-8F47-4F56-AD12-4E2FF7696987}"/>
          </ac:spMkLst>
        </pc:spChg>
        <pc:spChg chg="add del">
          <ac:chgData name="Rafael Macena" userId="88fa8853b2588edb" providerId="Windows Live" clId="Web-{76ABE631-958F-4246-BE9E-03543490FD29}" dt="2022-11-21T03:08:44.102" v="262"/>
          <ac:spMkLst>
            <pc:docMk/>
            <pc:sldMk cId="1479809381" sldId="263"/>
            <ac:spMk id="21" creationId="{201CC55D-ED54-4C5C-95E6-10947BD1103B}"/>
          </ac:spMkLst>
        </pc:spChg>
        <pc:spChg chg="add del">
          <ac:chgData name="Rafael Macena" userId="88fa8853b2588edb" providerId="Windows Live" clId="Web-{76ABE631-958F-4246-BE9E-03543490FD29}" dt="2022-11-21T03:08:44.102" v="262"/>
          <ac:spMkLst>
            <pc:docMk/>
            <pc:sldMk cId="1479809381" sldId="263"/>
            <ac:spMk id="27" creationId="{3873B707-463F-40B0-8227-E8CC6C67EB25}"/>
          </ac:spMkLst>
        </pc:spChg>
        <pc:spChg chg="add del">
          <ac:chgData name="Rafael Macena" userId="88fa8853b2588edb" providerId="Windows Live" clId="Web-{76ABE631-958F-4246-BE9E-03543490FD29}" dt="2022-11-21T03:08:44.102" v="262"/>
          <ac:spMkLst>
            <pc:docMk/>
            <pc:sldMk cId="1479809381" sldId="263"/>
            <ac:spMk id="29" creationId="{C13237C8-E62C-4F0D-A318-BD6FB6C2D138}"/>
          </ac:spMkLst>
        </pc:spChg>
        <pc:spChg chg="add del">
          <ac:chgData name="Rafael Macena" userId="88fa8853b2588edb" providerId="Windows Live" clId="Web-{76ABE631-958F-4246-BE9E-03543490FD29}" dt="2022-11-21T03:08:44.102" v="262"/>
          <ac:spMkLst>
            <pc:docMk/>
            <pc:sldMk cId="1479809381" sldId="263"/>
            <ac:spMk id="31" creationId="{19C9EAEA-39D0-4B0E-A0EB-51E7B26740B1}"/>
          </ac:spMkLst>
        </pc:spChg>
        <pc:spChg chg="add">
          <ac:chgData name="Rafael Macena" userId="88fa8853b2588edb" providerId="Windows Live" clId="Web-{76ABE631-958F-4246-BE9E-03543490FD29}" dt="2022-11-21T03:08:44.102" v="262"/>
          <ac:spMkLst>
            <pc:docMk/>
            <pc:sldMk cId="1479809381" sldId="263"/>
            <ac:spMk id="36" creationId="{91F32EBA-ED97-466E-8CFA-8382584155D0}"/>
          </ac:spMkLst>
        </pc:spChg>
        <pc:spChg chg="add">
          <ac:chgData name="Rafael Macena" userId="88fa8853b2588edb" providerId="Windows Live" clId="Web-{76ABE631-958F-4246-BE9E-03543490FD29}" dt="2022-11-21T03:08:44.102" v="262"/>
          <ac:spMkLst>
            <pc:docMk/>
            <pc:sldMk cId="1479809381" sldId="263"/>
            <ac:spMk id="38" creationId="{62A38935-BB53-4DF7-A56E-48DD25B685D7}"/>
          </ac:spMkLst>
        </pc:spChg>
        <pc:grpChg chg="add del">
          <ac:chgData name="Rafael Macena" userId="88fa8853b2588edb" providerId="Windows Live" clId="Web-{76ABE631-958F-4246-BE9E-03543490FD29}" dt="2022-11-21T03:08:44.102" v="262"/>
          <ac:grpSpMkLst>
            <pc:docMk/>
            <pc:sldMk cId="1479809381" sldId="263"/>
            <ac:grpSpMk id="23" creationId="{1DE889C7-FAD6-4397-98E2-05D503484459}"/>
          </ac:grpSpMkLst>
        </pc:grpChg>
        <pc:picChg chg="add del mod">
          <ac:chgData name="Rafael Macena" userId="88fa8853b2588edb" providerId="Windows Live" clId="Web-{76ABE631-958F-4246-BE9E-03543490FD29}" dt="2022-11-21T03:00:20.741" v="103"/>
          <ac:picMkLst>
            <pc:docMk/>
            <pc:sldMk cId="1479809381" sldId="263"/>
            <ac:picMk id="4" creationId="{AA492DB7-37B7-AE17-EBF6-E9749D64E4EA}"/>
          </ac:picMkLst>
        </pc:picChg>
        <pc:picChg chg="add mod">
          <ac:chgData name="Rafael Macena" userId="88fa8853b2588edb" providerId="Windows Live" clId="Web-{76ABE631-958F-4246-BE9E-03543490FD29}" dt="2022-11-21T03:08:44.102" v="262"/>
          <ac:picMkLst>
            <pc:docMk/>
            <pc:sldMk cId="1479809381" sldId="263"/>
            <ac:picMk id="5" creationId="{6D6F3764-666A-0F2D-CC50-A3C3CE79D929}"/>
          </ac:picMkLst>
        </pc:picChg>
        <pc:cxnChg chg="add del">
          <ac:chgData name="Rafael Macena" userId="88fa8853b2588edb" providerId="Windows Live" clId="Web-{76ABE631-958F-4246-BE9E-03543490FD29}" dt="2022-11-21T03:03:38.501" v="105"/>
          <ac:cxnSpMkLst>
            <pc:docMk/>
            <pc:sldMk cId="1479809381" sldId="263"/>
            <ac:cxnSpMk id="9" creationId="{A7F400EE-A8A5-48AF-B4D6-291B52C6F0B0}"/>
          </ac:cxnSpMkLst>
        </pc:cxnChg>
      </pc:sldChg>
      <pc:sldChg chg="delSp modSp del">
        <pc:chgData name="Rafael Macena" userId="88fa8853b2588edb" providerId="Windows Live" clId="Web-{76ABE631-958F-4246-BE9E-03543490FD29}" dt="2022-11-21T03:22:45.311" v="663"/>
        <pc:sldMkLst>
          <pc:docMk/>
          <pc:sldMk cId="3511913148" sldId="264"/>
        </pc:sldMkLst>
        <pc:picChg chg="del mod">
          <ac:chgData name="Rafael Macena" userId="88fa8853b2588edb" providerId="Windows Live" clId="Web-{76ABE631-958F-4246-BE9E-03543490FD29}" dt="2022-11-21T03:21:52.106" v="656"/>
          <ac:picMkLst>
            <pc:docMk/>
            <pc:sldMk cId="3511913148" sldId="264"/>
            <ac:picMk id="2050" creationId="{EF5C7068-06E8-58B9-6F0F-3D62FF8661A9}"/>
          </ac:picMkLst>
        </pc:picChg>
      </pc:sldChg>
      <pc:sldChg chg="ord">
        <pc:chgData name="Rafael Macena" userId="88fa8853b2588edb" providerId="Windows Live" clId="Web-{76ABE631-958F-4246-BE9E-03543490FD29}" dt="2022-11-21T03:21:39.731" v="654"/>
        <pc:sldMkLst>
          <pc:docMk/>
          <pc:sldMk cId="239845495" sldId="265"/>
        </pc:sldMkLst>
      </pc:sldChg>
      <pc:sldChg chg="addSp delSp modSp new mod setBg">
        <pc:chgData name="Rafael Macena" userId="88fa8853b2588edb" providerId="Windows Live" clId="Web-{76ABE631-958F-4246-BE9E-03543490FD29}" dt="2022-11-21T03:14:16.079" v="521" actId="14100"/>
        <pc:sldMkLst>
          <pc:docMk/>
          <pc:sldMk cId="2537149115" sldId="268"/>
        </pc:sldMkLst>
        <pc:spChg chg="mod">
          <ac:chgData name="Rafael Macena" userId="88fa8853b2588edb" providerId="Windows Live" clId="Web-{76ABE631-958F-4246-BE9E-03543490FD29}" dt="2022-11-21T03:14:16.017" v="520" actId="20577"/>
          <ac:spMkLst>
            <pc:docMk/>
            <pc:sldMk cId="2537149115" sldId="268"/>
            <ac:spMk id="2" creationId="{DC656EA7-0959-DC62-D4A0-C4642D0E0E5C}"/>
          </ac:spMkLst>
        </pc:spChg>
        <pc:spChg chg="del">
          <ac:chgData name="Rafael Macena" userId="88fa8853b2588edb" providerId="Windows Live" clId="Web-{76ABE631-958F-4246-BE9E-03543490FD29}" dt="2022-11-21T03:09:54.198" v="280"/>
          <ac:spMkLst>
            <pc:docMk/>
            <pc:sldMk cId="2537149115" sldId="268"/>
            <ac:spMk id="3" creationId="{DBF0F6CC-82CA-2467-2BAF-5C55E499C453}"/>
          </ac:spMkLst>
        </pc:spChg>
        <pc:spChg chg="add mod">
          <ac:chgData name="Rafael Macena" userId="88fa8853b2588edb" providerId="Windows Live" clId="Web-{76ABE631-958F-4246-BE9E-03543490FD29}" dt="2022-11-21T03:14:16.079" v="521" actId="14100"/>
          <ac:spMkLst>
            <pc:docMk/>
            <pc:sldMk cId="2537149115" sldId="268"/>
            <ac:spMk id="8" creationId="{335546B2-5442-029B-EFB3-8BC640C0A380}"/>
          </ac:spMkLst>
        </pc:spChg>
        <pc:picChg chg="add mod ord">
          <ac:chgData name="Rafael Macena" userId="88fa8853b2588edb" providerId="Windows Live" clId="Web-{76ABE631-958F-4246-BE9E-03543490FD29}" dt="2022-11-21T03:10:00.057" v="282"/>
          <ac:picMkLst>
            <pc:docMk/>
            <pc:sldMk cId="2537149115" sldId="268"/>
            <ac:picMk id="4" creationId="{FE9E159E-827D-9B71-0E0B-3E8232420B37}"/>
          </ac:picMkLst>
        </pc:picChg>
        <pc:cxnChg chg="add">
          <ac:chgData name="Rafael Macena" userId="88fa8853b2588edb" providerId="Windows Live" clId="Web-{76ABE631-958F-4246-BE9E-03543490FD29}" dt="2022-11-21T03:10:00.057" v="282"/>
          <ac:cxnSpMkLst>
            <pc:docMk/>
            <pc:sldMk cId="2537149115" sldId="268"/>
            <ac:cxnSpMk id="11" creationId="{A7F400EE-A8A5-48AF-B4D6-291B52C6F0B0}"/>
          </ac:cxnSpMkLst>
        </pc:cxnChg>
      </pc:sldChg>
      <pc:sldChg chg="addSp delSp modSp new mod setBg">
        <pc:chgData name="Rafael Macena" userId="88fa8853b2588edb" providerId="Windows Live" clId="Web-{76ABE631-958F-4246-BE9E-03543490FD29}" dt="2022-11-21T03:22:15.904" v="662" actId="20577"/>
        <pc:sldMkLst>
          <pc:docMk/>
          <pc:sldMk cId="3615951334" sldId="269"/>
        </pc:sldMkLst>
        <pc:spChg chg="del">
          <ac:chgData name="Rafael Macena" userId="88fa8853b2588edb" providerId="Windows Live" clId="Web-{76ABE631-958F-4246-BE9E-03543490FD29}" dt="2022-11-21T03:19:29.572" v="644"/>
          <ac:spMkLst>
            <pc:docMk/>
            <pc:sldMk cId="3615951334" sldId="269"/>
            <ac:spMk id="2" creationId="{6E06204F-9B17-FCD7-DD7B-496AB660CC3E}"/>
          </ac:spMkLst>
        </pc:spChg>
        <pc:spChg chg="mod">
          <ac:chgData name="Rafael Macena" userId="88fa8853b2588edb" providerId="Windows Live" clId="Web-{76ABE631-958F-4246-BE9E-03543490FD29}" dt="2022-11-21T03:22:15.904" v="662" actId="20577"/>
          <ac:spMkLst>
            <pc:docMk/>
            <pc:sldMk cId="3615951334" sldId="269"/>
            <ac:spMk id="3" creationId="{736C1099-DA7E-DF41-0A83-7A5109882C24}"/>
          </ac:spMkLst>
        </pc:spChg>
        <pc:picChg chg="add mod">
          <ac:chgData name="Rafael Macena" userId="88fa8853b2588edb" providerId="Windows Live" clId="Web-{76ABE631-958F-4246-BE9E-03543490FD29}" dt="2022-11-21T03:21:59.919" v="659"/>
          <ac:picMkLst>
            <pc:docMk/>
            <pc:sldMk cId="3615951334" sldId="269"/>
            <ac:picMk id="4" creationId="{AAF1E03C-75FB-A3F7-3FFF-14D72349753B}"/>
          </ac:picMkLst>
        </pc:picChg>
        <pc:cxnChg chg="add">
          <ac:chgData name="Rafael Macena" userId="88fa8853b2588edb" providerId="Windows Live" clId="Web-{76ABE631-958F-4246-BE9E-03543490FD29}" dt="2022-11-21T03:21:59.919" v="659"/>
          <ac:cxnSpMkLst>
            <pc:docMk/>
            <pc:sldMk cId="3615951334" sldId="269"/>
            <ac:cxnSpMk id="9" creationId="{A7F400EE-A8A5-48AF-B4D6-291B52C6F0B0}"/>
          </ac:cxnSpMkLst>
        </pc:cxnChg>
      </pc:sldChg>
      <pc:sldChg chg="new del">
        <pc:chgData name="Rafael Macena" userId="88fa8853b2588edb" providerId="Windows Live" clId="Web-{76ABE631-958F-4246-BE9E-03543490FD29}" dt="2022-11-21T03:30:10.025" v="670"/>
        <pc:sldMkLst>
          <pc:docMk/>
          <pc:sldMk cId="2869121918" sldId="270"/>
        </pc:sldMkLst>
      </pc:sldChg>
      <pc:sldChg chg="new del">
        <pc:chgData name="Rafael Macena" userId="88fa8853b2588edb" providerId="Windows Live" clId="Web-{76ABE631-958F-4246-BE9E-03543490FD29}" dt="2022-11-21T03:21:36.934" v="653"/>
        <pc:sldMkLst>
          <pc:docMk/>
          <pc:sldMk cId="3282108430" sldId="270"/>
        </pc:sldMkLst>
      </pc:sldChg>
      <pc:sldChg chg="addSp delSp modSp new mod ord setBg">
        <pc:chgData name="Rafael Macena" userId="88fa8853b2588edb" providerId="Windows Live" clId="Web-{76ABE631-958F-4246-BE9E-03543490FD29}" dt="2022-11-21T03:51:08.998" v="731"/>
        <pc:sldMkLst>
          <pc:docMk/>
          <pc:sldMk cId="3823800564" sldId="270"/>
        </pc:sldMkLst>
        <pc:spChg chg="del mod">
          <ac:chgData name="Rafael Macena" userId="88fa8853b2588edb" providerId="Windows Live" clId="Web-{76ABE631-958F-4246-BE9E-03543490FD29}" dt="2022-11-21T03:42:07.390" v="713"/>
          <ac:spMkLst>
            <pc:docMk/>
            <pc:sldMk cId="3823800564" sldId="270"/>
            <ac:spMk id="2" creationId="{C2F7D074-113D-E748-E6C6-9EF389D862D5}"/>
          </ac:spMkLst>
        </pc:spChg>
        <pc:spChg chg="del">
          <ac:chgData name="Rafael Macena" userId="88fa8853b2588edb" providerId="Windows Live" clId="Web-{76ABE631-958F-4246-BE9E-03543490FD29}" dt="2022-11-21T03:41:54.296" v="710"/>
          <ac:spMkLst>
            <pc:docMk/>
            <pc:sldMk cId="3823800564" sldId="270"/>
            <ac:spMk id="3" creationId="{AE26B588-E300-F2B9-0BF3-AC00D5794316}"/>
          </ac:spMkLst>
        </pc:spChg>
        <pc:spChg chg="add del">
          <ac:chgData name="Rafael Macena" userId="88fa8853b2588edb" providerId="Windows Live" clId="Web-{76ABE631-958F-4246-BE9E-03543490FD29}" dt="2022-11-21T03:51:08.982" v="730"/>
          <ac:spMkLst>
            <pc:docMk/>
            <pc:sldMk cId="3823800564" sldId="270"/>
            <ac:spMk id="14" creationId="{E1750109-3B91-4506-B997-0CD8E35A1488}"/>
          </ac:spMkLst>
        </pc:spChg>
        <pc:spChg chg="add del">
          <ac:chgData name="Rafael Macena" userId="88fa8853b2588edb" providerId="Windows Live" clId="Web-{76ABE631-958F-4246-BE9E-03543490FD29}" dt="2022-11-21T03:51:08.982" v="730"/>
          <ac:spMkLst>
            <pc:docMk/>
            <pc:sldMk cId="3823800564" sldId="270"/>
            <ac:spMk id="16" creationId="{E72D8D1B-59F6-4FF3-8547-9BBB6129F2FA}"/>
          </ac:spMkLst>
        </pc:spChg>
        <pc:spChg chg="add del">
          <ac:chgData name="Rafael Macena" userId="88fa8853b2588edb" providerId="Windows Live" clId="Web-{76ABE631-958F-4246-BE9E-03543490FD29}" dt="2022-11-21T03:51:08.982" v="730"/>
          <ac:spMkLst>
            <pc:docMk/>
            <pc:sldMk cId="3823800564" sldId="270"/>
            <ac:spMk id="18" creationId="{2C444748-5A8D-4B53-89FE-42B455DFA2D1}"/>
          </ac:spMkLst>
        </pc:spChg>
        <pc:spChg chg="add del">
          <ac:chgData name="Rafael Macena" userId="88fa8853b2588edb" providerId="Windows Live" clId="Web-{76ABE631-958F-4246-BE9E-03543490FD29}" dt="2022-11-21T03:51:08.982" v="730"/>
          <ac:spMkLst>
            <pc:docMk/>
            <pc:sldMk cId="3823800564" sldId="270"/>
            <ac:spMk id="20" creationId="{14044C96-7CFD-44DB-A579-D77B0D37C681}"/>
          </ac:spMkLst>
        </pc:spChg>
        <pc:spChg chg="add del">
          <ac:chgData name="Rafael Macena" userId="88fa8853b2588edb" providerId="Windows Live" clId="Web-{76ABE631-958F-4246-BE9E-03543490FD29}" dt="2022-11-21T03:51:08.982" v="730"/>
          <ac:spMkLst>
            <pc:docMk/>
            <pc:sldMk cId="3823800564" sldId="270"/>
            <ac:spMk id="22" creationId="{8FC8C21F-9484-4A71-ABFA-6C10682FAC3E}"/>
          </ac:spMkLst>
        </pc:spChg>
        <pc:spChg chg="add del">
          <ac:chgData name="Rafael Macena" userId="88fa8853b2588edb" providerId="Windows Live" clId="Web-{76ABE631-958F-4246-BE9E-03543490FD29}" dt="2022-11-21T03:51:08.982" v="730"/>
          <ac:spMkLst>
            <pc:docMk/>
            <pc:sldMk cId="3823800564" sldId="270"/>
            <ac:spMk id="24" creationId="{F4FFA271-A10A-4AC3-8F06-E3313A197A80}"/>
          </ac:spMkLst>
        </pc:spChg>
        <pc:spChg chg="add del">
          <ac:chgData name="Rafael Macena" userId="88fa8853b2588edb" providerId="Windows Live" clId="Web-{76ABE631-958F-4246-BE9E-03543490FD29}" dt="2022-11-21T03:51:08.982" v="730"/>
          <ac:spMkLst>
            <pc:docMk/>
            <pc:sldMk cId="3823800564" sldId="270"/>
            <ac:spMk id="26" creationId="{7F9FE375-3674-4B26-B67B-30AFAF78CC57}"/>
          </ac:spMkLst>
        </pc:spChg>
        <pc:spChg chg="add">
          <ac:chgData name="Rafael Macena" userId="88fa8853b2588edb" providerId="Windows Live" clId="Web-{76ABE631-958F-4246-BE9E-03543490FD29}" dt="2022-11-21T03:51:08.998" v="731"/>
          <ac:spMkLst>
            <pc:docMk/>
            <pc:sldMk cId="3823800564" sldId="270"/>
            <ac:spMk id="28" creationId="{459570ED-BE4C-49E8-86BC-A81140CFEB38}"/>
          </ac:spMkLst>
        </pc:spChg>
        <pc:spChg chg="add">
          <ac:chgData name="Rafael Macena" userId="88fa8853b2588edb" providerId="Windows Live" clId="Web-{76ABE631-958F-4246-BE9E-03543490FD29}" dt="2022-11-21T03:51:08.998" v="731"/>
          <ac:spMkLst>
            <pc:docMk/>
            <pc:sldMk cId="3823800564" sldId="270"/>
            <ac:spMk id="29" creationId="{F82BF3E2-EB0E-40D6-8835-2367A5316CA4}"/>
          </ac:spMkLst>
        </pc:spChg>
        <pc:spChg chg="add">
          <ac:chgData name="Rafael Macena" userId="88fa8853b2588edb" providerId="Windows Live" clId="Web-{76ABE631-958F-4246-BE9E-03543490FD29}" dt="2022-11-21T03:51:08.998" v="731"/>
          <ac:spMkLst>
            <pc:docMk/>
            <pc:sldMk cId="3823800564" sldId="270"/>
            <ac:spMk id="30" creationId="{CB6FFAAC-8A48-4FBF-BAFE-BAD367694022}"/>
          </ac:spMkLst>
        </pc:spChg>
        <pc:spChg chg="add">
          <ac:chgData name="Rafael Macena" userId="88fa8853b2588edb" providerId="Windows Live" clId="Web-{76ABE631-958F-4246-BE9E-03543490FD29}" dt="2022-11-21T03:51:08.998" v="731"/>
          <ac:spMkLst>
            <pc:docMk/>
            <pc:sldMk cId="3823800564" sldId="270"/>
            <ac:spMk id="31" creationId="{481E86DD-89E6-42B2-8675-84B7C56BFF7D}"/>
          </ac:spMkLst>
        </pc:spChg>
        <pc:spChg chg="add">
          <ac:chgData name="Rafael Macena" userId="88fa8853b2588edb" providerId="Windows Live" clId="Web-{76ABE631-958F-4246-BE9E-03543490FD29}" dt="2022-11-21T03:51:08.998" v="731"/>
          <ac:spMkLst>
            <pc:docMk/>
            <pc:sldMk cId="3823800564" sldId="270"/>
            <ac:spMk id="32" creationId="{440EF577-B6F8-4C57-B956-AB860B388EB8}"/>
          </ac:spMkLst>
        </pc:spChg>
        <pc:spChg chg="add">
          <ac:chgData name="Rafael Macena" userId="88fa8853b2588edb" providerId="Windows Live" clId="Web-{76ABE631-958F-4246-BE9E-03543490FD29}" dt="2022-11-21T03:51:08.998" v="731"/>
          <ac:spMkLst>
            <pc:docMk/>
            <pc:sldMk cId="3823800564" sldId="270"/>
            <ac:spMk id="33" creationId="{EA518CE4-E4D4-4D8A-980F-6D692AC96949}"/>
          </ac:spMkLst>
        </pc:spChg>
        <pc:spChg chg="add">
          <ac:chgData name="Rafael Macena" userId="88fa8853b2588edb" providerId="Windows Live" clId="Web-{76ABE631-958F-4246-BE9E-03543490FD29}" dt="2022-11-21T03:51:08.998" v="731"/>
          <ac:spMkLst>
            <pc:docMk/>
            <pc:sldMk cId="3823800564" sldId="270"/>
            <ac:spMk id="34" creationId="{5E6FAE32-AB12-4E77-A677-F6BD5D71ADD0}"/>
          </ac:spMkLst>
        </pc:spChg>
        <pc:spChg chg="add">
          <ac:chgData name="Rafael Macena" userId="88fa8853b2588edb" providerId="Windows Live" clId="Web-{76ABE631-958F-4246-BE9E-03543490FD29}" dt="2022-11-21T03:51:08.998" v="731"/>
          <ac:spMkLst>
            <pc:docMk/>
            <pc:sldMk cId="3823800564" sldId="270"/>
            <ac:spMk id="35" creationId="{2F6B32C1-BA91-470A-8C1B-33264F8B214E}"/>
          </ac:spMkLst>
        </pc:spChg>
        <pc:picChg chg="add mod ord">
          <ac:chgData name="Rafael Macena" userId="88fa8853b2588edb" providerId="Windows Live" clId="Web-{76ABE631-958F-4246-BE9E-03543490FD29}" dt="2022-11-21T03:51:08.998" v="731"/>
          <ac:picMkLst>
            <pc:docMk/>
            <pc:sldMk cId="3823800564" sldId="270"/>
            <ac:picMk id="4" creationId="{181F2E60-2024-0485-05AA-B8BF05CBE80F}"/>
          </ac:picMkLst>
        </pc:picChg>
        <pc:picChg chg="add mod ord">
          <ac:chgData name="Rafael Macena" userId="88fa8853b2588edb" providerId="Windows Live" clId="Web-{76ABE631-958F-4246-BE9E-03543490FD29}" dt="2022-11-21T03:51:08.998" v="731"/>
          <ac:picMkLst>
            <pc:docMk/>
            <pc:sldMk cId="3823800564" sldId="270"/>
            <ac:picMk id="5" creationId="{DF7BF2DF-ECE9-8F14-342C-9277DCDC4F31}"/>
          </ac:picMkLst>
        </pc:picChg>
        <pc:picChg chg="add mod">
          <ac:chgData name="Rafael Macena" userId="88fa8853b2588edb" providerId="Windows Live" clId="Web-{76ABE631-958F-4246-BE9E-03543490FD29}" dt="2022-11-21T03:51:08.998" v="731"/>
          <ac:picMkLst>
            <pc:docMk/>
            <pc:sldMk cId="3823800564" sldId="270"/>
            <ac:picMk id="6" creationId="{D57794EE-06BD-CC18-2927-DF5FD86068E6}"/>
          </ac:picMkLst>
        </pc:picChg>
        <pc:picChg chg="add mod ord">
          <ac:chgData name="Rafael Macena" userId="88fa8853b2588edb" providerId="Windows Live" clId="Web-{76ABE631-958F-4246-BE9E-03543490FD29}" dt="2022-11-21T03:51:08.998" v="731"/>
          <ac:picMkLst>
            <pc:docMk/>
            <pc:sldMk cId="3823800564" sldId="270"/>
            <ac:picMk id="7" creationId="{30088812-3698-D99E-775D-3676F6C3240A}"/>
          </ac:picMkLst>
        </pc:picChg>
        <pc:picChg chg="add mod ord">
          <ac:chgData name="Rafael Macena" userId="88fa8853b2588edb" providerId="Windows Live" clId="Web-{76ABE631-958F-4246-BE9E-03543490FD29}" dt="2022-11-21T03:51:08.998" v="731"/>
          <ac:picMkLst>
            <pc:docMk/>
            <pc:sldMk cId="3823800564" sldId="270"/>
            <ac:picMk id="8" creationId="{99074542-E66D-72FE-E3E4-D22DF75299FE}"/>
          </ac:picMkLst>
        </pc:picChg>
        <pc:picChg chg="add mod">
          <ac:chgData name="Rafael Macena" userId="88fa8853b2588edb" providerId="Windows Live" clId="Web-{76ABE631-958F-4246-BE9E-03543490FD29}" dt="2022-11-21T03:51:08.998" v="731"/>
          <ac:picMkLst>
            <pc:docMk/>
            <pc:sldMk cId="3823800564" sldId="270"/>
            <ac:picMk id="9" creationId="{0925CD18-40CA-17FB-57A5-E936FB81FC9F}"/>
          </ac:picMkLst>
        </pc:picChg>
      </pc:sldChg>
    </pc:docChg>
  </pc:docChgLst>
  <pc:docChgLst>
    <pc:chgData name="Leonardo Silva" userId="a47921b80c2f7d17" providerId="LiveId" clId="{B9E4CDFF-5FD2-4C60-A81E-F0395D956E58}"/>
    <pc:docChg chg="undo custSel addSld delSld modSld sldOrd">
      <pc:chgData name="Leonardo Silva" userId="a47921b80c2f7d17" providerId="LiveId" clId="{B9E4CDFF-5FD2-4C60-A81E-F0395D956E58}" dt="2022-11-23T23:09:48.915" v="708" actId="1076"/>
      <pc:docMkLst>
        <pc:docMk/>
      </pc:docMkLst>
      <pc:sldChg chg="addSp delSp modSp mod setBg addAnim delAnim delDesignElem modNotesTx">
        <pc:chgData name="Leonardo Silva" userId="a47921b80c2f7d17" providerId="LiveId" clId="{B9E4CDFF-5FD2-4C60-A81E-F0395D956E58}" dt="2022-11-20T03:07:28.047" v="95"/>
        <pc:sldMkLst>
          <pc:docMk/>
          <pc:sldMk cId="3176382" sldId="256"/>
        </pc:sldMkLst>
        <pc:spChg chg="mod ord">
          <ac:chgData name="Leonardo Silva" userId="a47921b80c2f7d17" providerId="LiveId" clId="{B9E4CDFF-5FD2-4C60-A81E-F0395D956E58}" dt="2022-11-20T03:06:22.978" v="92" actId="26606"/>
          <ac:spMkLst>
            <pc:docMk/>
            <pc:sldMk cId="3176382" sldId="256"/>
            <ac:spMk id="2" creationId="{A130169D-699B-8FE8-5920-2950054D751F}"/>
          </ac:spMkLst>
        </pc:spChg>
        <pc:spChg chg="add del">
          <ac:chgData name="Leonardo Silva" userId="a47921b80c2f7d17" providerId="LiveId" clId="{B9E4CDFF-5FD2-4C60-A81E-F0395D956E58}" dt="2022-11-20T03:05:48.614" v="86" actId="26606"/>
          <ac:spMkLst>
            <pc:docMk/>
            <pc:sldMk cId="3176382" sldId="256"/>
            <ac:spMk id="1028" creationId="{87CC2527-562A-4F69-B487-4371E5B243E7}"/>
          </ac:spMkLst>
        </pc:spChg>
        <pc:spChg chg="add del">
          <ac:chgData name="Leonardo Silva" userId="a47921b80c2f7d17" providerId="LiveId" clId="{B9E4CDFF-5FD2-4C60-A81E-F0395D956E58}" dt="2022-11-19T18:49:52.525" v="42" actId="26606"/>
          <ac:spMkLst>
            <pc:docMk/>
            <pc:sldMk cId="3176382" sldId="256"/>
            <ac:spMk id="1031" creationId="{06DA9DF9-31F7-4056-B42E-878CC92417B8}"/>
          </ac:spMkLst>
        </pc:spChg>
        <pc:spChg chg="add del">
          <ac:chgData name="Leonardo Silva" userId="a47921b80c2f7d17" providerId="LiveId" clId="{B9E4CDFF-5FD2-4C60-A81E-F0395D956E58}" dt="2022-11-20T03:05:55.965" v="89" actId="26606"/>
          <ac:spMkLst>
            <pc:docMk/>
            <pc:sldMk cId="3176382" sldId="256"/>
            <ac:spMk id="1032" creationId="{06DA9DF9-31F7-4056-B42E-878CC92417B8}"/>
          </ac:spMkLst>
        </pc:spChg>
        <pc:spChg chg="add del">
          <ac:chgData name="Leonardo Silva" userId="a47921b80c2f7d17" providerId="LiveId" clId="{B9E4CDFF-5FD2-4C60-A81E-F0395D956E58}" dt="2022-11-19T18:49:55.826" v="44" actId="26606"/>
          <ac:spMkLst>
            <pc:docMk/>
            <pc:sldMk cId="3176382" sldId="256"/>
            <ac:spMk id="1033" creationId="{0459807F-B6FA-44D3-9A53-C55B6B56884A}"/>
          </ac:spMkLst>
        </pc:spChg>
        <pc:spChg chg="add del">
          <ac:chgData name="Leonardo Silva" userId="a47921b80c2f7d17" providerId="LiveId" clId="{B9E4CDFF-5FD2-4C60-A81E-F0395D956E58}" dt="2022-11-19T18:49:55.826" v="44" actId="26606"/>
          <ac:spMkLst>
            <pc:docMk/>
            <pc:sldMk cId="3176382" sldId="256"/>
            <ac:spMk id="1034" creationId="{0E91F5CA-B392-444C-88E3-BF5BAAEBDEB0}"/>
          </ac:spMkLst>
        </pc:spChg>
        <pc:spChg chg="add del">
          <ac:chgData name="Leonardo Silva" userId="a47921b80c2f7d17" providerId="LiveId" clId="{B9E4CDFF-5FD2-4C60-A81E-F0395D956E58}" dt="2022-11-20T03:06:22.978" v="92" actId="26606"/>
          <ac:spMkLst>
            <pc:docMk/>
            <pc:sldMk cId="3176382" sldId="256"/>
            <ac:spMk id="1035" creationId="{87CC2527-562A-4F69-B487-4371E5B243E7}"/>
          </ac:spMkLst>
        </pc:spChg>
        <pc:spChg chg="add del">
          <ac:chgData name="Leonardo Silva" userId="a47921b80c2f7d17" providerId="LiveId" clId="{B9E4CDFF-5FD2-4C60-A81E-F0395D956E58}" dt="2022-11-20T03:06:24.176" v="93"/>
          <ac:spMkLst>
            <pc:docMk/>
            <pc:sldMk cId="3176382" sldId="256"/>
            <ac:spMk id="1036" creationId="{06DA9DF9-31F7-4056-B42E-878CC92417B8}"/>
          </ac:spMkLst>
        </pc:spChg>
        <pc:picChg chg="add mod">
          <ac:chgData name="Leonardo Silva" userId="a47921b80c2f7d17" providerId="LiveId" clId="{B9E4CDFF-5FD2-4C60-A81E-F0395D956E58}" dt="2022-11-20T03:06:22.978" v="92" actId="26606"/>
          <ac:picMkLst>
            <pc:docMk/>
            <pc:sldMk cId="3176382" sldId="256"/>
            <ac:picMk id="1026" creationId="{BEAD065B-7230-3A2F-A930-77E07D43757F}"/>
          </ac:picMkLst>
        </pc:picChg>
        <pc:cxnChg chg="add del">
          <ac:chgData name="Leonardo Silva" userId="a47921b80c2f7d17" providerId="LiveId" clId="{B9E4CDFF-5FD2-4C60-A81E-F0395D956E58}" dt="2022-11-20T03:05:48.614" v="86" actId="26606"/>
          <ac:cxnSpMkLst>
            <pc:docMk/>
            <pc:sldMk cId="3176382" sldId="256"/>
            <ac:cxnSpMk id="1029" creationId="{BCDAEC91-5BCE-4B55-9CC0-43EF94CB734B}"/>
          </ac:cxnSpMkLst>
        </pc:cxnChg>
        <pc:cxnChg chg="add del">
          <ac:chgData name="Leonardo Silva" userId="a47921b80c2f7d17" providerId="LiveId" clId="{B9E4CDFF-5FD2-4C60-A81E-F0395D956E58}" dt="2022-11-20T03:06:22.978" v="92" actId="26606"/>
          <ac:cxnSpMkLst>
            <pc:docMk/>
            <pc:sldMk cId="3176382" sldId="256"/>
            <ac:cxnSpMk id="1037" creationId="{BCDAEC91-5BCE-4B55-9CC0-43EF94CB734B}"/>
          </ac:cxnSpMkLst>
        </pc:cxnChg>
      </pc:sldChg>
      <pc:sldChg chg="modSp del mod">
        <pc:chgData name="Leonardo Silva" userId="a47921b80c2f7d17" providerId="LiveId" clId="{B9E4CDFF-5FD2-4C60-A81E-F0395D956E58}" dt="2022-11-23T17:30:27.982" v="446" actId="2696"/>
        <pc:sldMkLst>
          <pc:docMk/>
          <pc:sldMk cId="10321936" sldId="257"/>
        </pc:sldMkLst>
        <pc:spChg chg="mod">
          <ac:chgData name="Leonardo Silva" userId="a47921b80c2f7d17" providerId="LiveId" clId="{B9E4CDFF-5FD2-4C60-A81E-F0395D956E58}" dt="2022-11-19T18:49:11.471" v="39" actId="20577"/>
          <ac:spMkLst>
            <pc:docMk/>
            <pc:sldMk cId="10321936" sldId="257"/>
            <ac:spMk id="9" creationId="{836804D5-CA5F-D80C-90A8-53DBF0623C5A}"/>
          </ac:spMkLst>
        </pc:spChg>
      </pc:sldChg>
      <pc:sldChg chg="addSp delSp modSp mod">
        <pc:chgData name="Leonardo Silva" userId="a47921b80c2f7d17" providerId="LiveId" clId="{B9E4CDFF-5FD2-4C60-A81E-F0395D956E58}" dt="2022-11-23T17:51:58.507" v="490" actId="1076"/>
        <pc:sldMkLst>
          <pc:docMk/>
          <pc:sldMk cId="2536251884" sldId="258"/>
        </pc:sldMkLst>
        <pc:spChg chg="mod">
          <ac:chgData name="Leonardo Silva" userId="a47921b80c2f7d17" providerId="LiveId" clId="{B9E4CDFF-5FD2-4C60-A81E-F0395D956E58}" dt="2022-11-23T17:51:58.507" v="490" actId="1076"/>
          <ac:spMkLst>
            <pc:docMk/>
            <pc:sldMk cId="2536251884" sldId="258"/>
            <ac:spMk id="2" creationId="{0C872347-1740-E7B5-CE48-D35BD5A4FD9D}"/>
          </ac:spMkLst>
        </pc:spChg>
        <pc:spChg chg="del">
          <ac:chgData name="Leonardo Silva" userId="a47921b80c2f7d17" providerId="LiveId" clId="{B9E4CDFF-5FD2-4C60-A81E-F0395D956E58}" dt="2022-11-23T17:51:27.346" v="486" actId="478"/>
          <ac:spMkLst>
            <pc:docMk/>
            <pc:sldMk cId="2536251884" sldId="258"/>
            <ac:spMk id="3" creationId="{6FECE456-40A8-A19F-D341-4991415A83F0}"/>
          </ac:spMkLst>
        </pc:spChg>
        <pc:spChg chg="add mod">
          <ac:chgData name="Leonardo Silva" userId="a47921b80c2f7d17" providerId="LiveId" clId="{B9E4CDFF-5FD2-4C60-A81E-F0395D956E58}" dt="2022-11-23T17:51:58.507" v="490" actId="1076"/>
          <ac:spMkLst>
            <pc:docMk/>
            <pc:sldMk cId="2536251884" sldId="258"/>
            <ac:spMk id="4" creationId="{255DF165-4EFA-01E8-CB0B-82CDCD990D2B}"/>
          </ac:spMkLst>
        </pc:spChg>
        <pc:spChg chg="add del">
          <ac:chgData name="Leonardo Silva" userId="a47921b80c2f7d17" providerId="LiveId" clId="{B9E4CDFF-5FD2-4C60-A81E-F0395D956E58}" dt="2022-11-20T03:02:50.250" v="76" actId="22"/>
          <ac:spMkLst>
            <pc:docMk/>
            <pc:sldMk cId="2536251884" sldId="258"/>
            <ac:spMk id="5" creationId="{CAAFD529-2F89-6B6C-6C4A-C4E3B3F29241}"/>
          </ac:spMkLst>
        </pc:spChg>
      </pc:sldChg>
      <pc:sldChg chg="modSp">
        <pc:chgData name="Leonardo Silva" userId="a47921b80c2f7d17" providerId="LiveId" clId="{B9E4CDFF-5FD2-4C60-A81E-F0395D956E58}" dt="2022-11-20T03:06:24.176" v="93"/>
        <pc:sldMkLst>
          <pc:docMk/>
          <pc:sldMk cId="2459925702" sldId="259"/>
        </pc:sldMkLst>
        <pc:spChg chg="mod">
          <ac:chgData name="Leonardo Silva" userId="a47921b80c2f7d17" providerId="LiveId" clId="{B9E4CDFF-5FD2-4C60-A81E-F0395D956E58}" dt="2022-11-20T03:06:24.176" v="93"/>
          <ac:spMkLst>
            <pc:docMk/>
            <pc:sldMk cId="2459925702" sldId="259"/>
            <ac:spMk id="2" creationId="{C04A182E-4BAA-1CBA-D629-CA7623CDF857}"/>
          </ac:spMkLst>
        </pc:spChg>
        <pc:spChg chg="mod">
          <ac:chgData name="Leonardo Silva" userId="a47921b80c2f7d17" providerId="LiveId" clId="{B9E4CDFF-5FD2-4C60-A81E-F0395D956E58}" dt="2022-11-20T03:06:24.176" v="93"/>
          <ac:spMkLst>
            <pc:docMk/>
            <pc:sldMk cId="2459925702" sldId="259"/>
            <ac:spMk id="3" creationId="{82C762E3-D369-7514-B3AB-FBF56AE4929D}"/>
          </ac:spMkLst>
        </pc:spChg>
      </pc:sldChg>
      <pc:sldChg chg="addSp delSp modSp mod ord setBg modShow">
        <pc:chgData name="Leonardo Silva" userId="a47921b80c2f7d17" providerId="LiveId" clId="{B9E4CDFF-5FD2-4C60-A81E-F0395D956E58}" dt="2022-11-23T18:48:35.351" v="610" actId="1076"/>
        <pc:sldMkLst>
          <pc:docMk/>
          <pc:sldMk cId="4227375810" sldId="260"/>
        </pc:sldMkLst>
        <pc:spChg chg="mod">
          <ac:chgData name="Leonardo Silva" userId="a47921b80c2f7d17" providerId="LiveId" clId="{B9E4CDFF-5FD2-4C60-A81E-F0395D956E58}" dt="2022-11-23T18:46:04.836" v="581" actId="26606"/>
          <ac:spMkLst>
            <pc:docMk/>
            <pc:sldMk cId="4227375810" sldId="260"/>
            <ac:spMk id="2" creationId="{749F1D8F-46D5-1B4B-7F5B-CB2224A38732}"/>
          </ac:spMkLst>
        </pc:spChg>
        <pc:spChg chg="del mod">
          <ac:chgData name="Leonardo Silva" userId="a47921b80c2f7d17" providerId="LiveId" clId="{B9E4CDFF-5FD2-4C60-A81E-F0395D956E58}" dt="2022-11-23T18:45:52.036" v="579" actId="478"/>
          <ac:spMkLst>
            <pc:docMk/>
            <pc:sldMk cId="4227375810" sldId="260"/>
            <ac:spMk id="3" creationId="{B7B9E830-5AB0-863F-CD1F-4DFA90A77238}"/>
          </ac:spMkLst>
        </pc:spChg>
        <pc:spChg chg="add del mod">
          <ac:chgData name="Leonardo Silva" userId="a47921b80c2f7d17" providerId="LiveId" clId="{B9E4CDFF-5FD2-4C60-A81E-F0395D956E58}" dt="2022-11-23T18:45:56.892" v="580" actId="478"/>
          <ac:spMkLst>
            <pc:docMk/>
            <pc:sldMk cId="4227375810" sldId="260"/>
            <ac:spMk id="7" creationId="{BA5FA45C-5B4B-6083-1A3E-230A9DF8BB9F}"/>
          </ac:spMkLst>
        </pc:spChg>
        <pc:spChg chg="add del mod">
          <ac:chgData name="Leonardo Silva" userId="a47921b80c2f7d17" providerId="LiveId" clId="{B9E4CDFF-5FD2-4C60-A81E-F0395D956E58}" dt="2022-11-23T18:47:40.797" v="598" actId="478"/>
          <ac:spMkLst>
            <pc:docMk/>
            <pc:sldMk cId="4227375810" sldId="260"/>
            <ac:spMk id="9" creationId="{017C6730-F6AD-521B-1BC4-9582A85BA207}"/>
          </ac:spMkLst>
        </pc:spChg>
        <pc:spChg chg="add del">
          <ac:chgData name="Leonardo Silva" userId="a47921b80c2f7d17" providerId="LiveId" clId="{B9E4CDFF-5FD2-4C60-A81E-F0395D956E58}" dt="2022-11-23T18:42:58.181" v="566" actId="26606"/>
          <ac:spMkLst>
            <pc:docMk/>
            <pc:sldMk cId="4227375810" sldId="260"/>
            <ac:spMk id="10" creationId="{5E39A796-BE83-48B1-B33F-35C4A32AAB57}"/>
          </ac:spMkLst>
        </pc:spChg>
        <pc:spChg chg="add mod">
          <ac:chgData name="Leonardo Silva" userId="a47921b80c2f7d17" providerId="LiveId" clId="{B9E4CDFF-5FD2-4C60-A81E-F0395D956E58}" dt="2022-11-23T18:48:35.351" v="610" actId="1076"/>
          <ac:spMkLst>
            <pc:docMk/>
            <pc:sldMk cId="4227375810" sldId="260"/>
            <ac:spMk id="11" creationId="{837C5032-429D-B5CD-35A8-82DD8E89FA0F}"/>
          </ac:spMkLst>
        </pc:spChg>
        <pc:spChg chg="add del">
          <ac:chgData name="Leonardo Silva" userId="a47921b80c2f7d17" providerId="LiveId" clId="{B9E4CDFF-5FD2-4C60-A81E-F0395D956E58}" dt="2022-11-23T18:42:58.181" v="566" actId="26606"/>
          <ac:spMkLst>
            <pc:docMk/>
            <pc:sldMk cId="4227375810" sldId="260"/>
            <ac:spMk id="12" creationId="{72F84B47-E267-4194-8194-831DB7B5547F}"/>
          </ac:spMkLst>
        </pc:spChg>
        <pc:spChg chg="add del">
          <ac:chgData name="Leonardo Silva" userId="a47921b80c2f7d17" providerId="LiveId" clId="{B9E4CDFF-5FD2-4C60-A81E-F0395D956E58}" dt="2022-11-23T18:46:04.836" v="581" actId="26606"/>
          <ac:spMkLst>
            <pc:docMk/>
            <pc:sldMk cId="4227375810" sldId="260"/>
            <ac:spMk id="17" creationId="{22587ECF-85E9-4393-9D87-8EB6F3F6C208}"/>
          </ac:spMkLst>
        </pc:spChg>
        <pc:spChg chg="add">
          <ac:chgData name="Leonardo Silva" userId="a47921b80c2f7d17" providerId="LiveId" clId="{B9E4CDFF-5FD2-4C60-A81E-F0395D956E58}" dt="2022-11-23T18:46:04.836" v="581" actId="26606"/>
          <ac:spMkLst>
            <pc:docMk/>
            <pc:sldMk cId="4227375810" sldId="260"/>
            <ac:spMk id="22" creationId="{71FC7D98-7B8B-402A-90FC-F027482F2142}"/>
          </ac:spMkLst>
        </pc:spChg>
        <pc:spChg chg="add">
          <ac:chgData name="Leonardo Silva" userId="a47921b80c2f7d17" providerId="LiveId" clId="{B9E4CDFF-5FD2-4C60-A81E-F0395D956E58}" dt="2022-11-23T18:46:04.836" v="581" actId="26606"/>
          <ac:spMkLst>
            <pc:docMk/>
            <pc:sldMk cId="4227375810" sldId="260"/>
            <ac:spMk id="24" creationId="{AD7356EA-285B-4E5D-8FEC-104659A4FD2C}"/>
          </ac:spMkLst>
        </pc:spChg>
        <pc:picChg chg="add mod modCrop">
          <ac:chgData name="Leonardo Silva" userId="a47921b80c2f7d17" providerId="LiveId" clId="{B9E4CDFF-5FD2-4C60-A81E-F0395D956E58}" dt="2022-11-23T18:46:22.291" v="583" actId="14100"/>
          <ac:picMkLst>
            <pc:docMk/>
            <pc:sldMk cId="4227375810" sldId="260"/>
            <ac:picMk id="5" creationId="{8A097023-461C-DC30-CDEC-796A0C4A837A}"/>
          </ac:picMkLst>
        </pc:picChg>
      </pc:sldChg>
      <pc:sldChg chg="addSp delSp modSp mod">
        <pc:chgData name="Leonardo Silva" userId="a47921b80c2f7d17" providerId="LiveId" clId="{B9E4CDFF-5FD2-4C60-A81E-F0395D956E58}" dt="2022-11-22T12:55:22.600" v="445" actId="14100"/>
        <pc:sldMkLst>
          <pc:docMk/>
          <pc:sldMk cId="1959162125" sldId="261"/>
        </pc:sldMkLst>
        <pc:spChg chg="mod">
          <ac:chgData name="Leonardo Silva" userId="a47921b80c2f7d17" providerId="LiveId" clId="{B9E4CDFF-5FD2-4C60-A81E-F0395D956E58}" dt="2022-11-22T11:55:25.748" v="265" actId="20577"/>
          <ac:spMkLst>
            <pc:docMk/>
            <pc:sldMk cId="1959162125" sldId="261"/>
            <ac:spMk id="2" creationId="{FCACF886-BC49-119F-3632-9EA327E3E0B1}"/>
          </ac:spMkLst>
        </pc:spChg>
        <pc:spChg chg="add del mod">
          <ac:chgData name="Leonardo Silva" userId="a47921b80c2f7d17" providerId="LiveId" clId="{B9E4CDFF-5FD2-4C60-A81E-F0395D956E58}" dt="2022-11-22T02:32:50.502" v="157" actId="478"/>
          <ac:spMkLst>
            <pc:docMk/>
            <pc:sldMk cId="1959162125" sldId="261"/>
            <ac:spMk id="3" creationId="{0466EFAD-233C-29A8-693B-F5960CEA18F7}"/>
          </ac:spMkLst>
        </pc:spChg>
        <pc:spChg chg="add del mod">
          <ac:chgData name="Leonardo Silva" userId="a47921b80c2f7d17" providerId="LiveId" clId="{B9E4CDFF-5FD2-4C60-A81E-F0395D956E58}" dt="2022-11-22T12:53:25.056" v="294" actId="478"/>
          <ac:spMkLst>
            <pc:docMk/>
            <pc:sldMk cId="1959162125" sldId="261"/>
            <ac:spMk id="4" creationId="{F7083487-340E-785A-3A87-938063389F43}"/>
          </ac:spMkLst>
        </pc:spChg>
        <pc:spChg chg="add mod">
          <ac:chgData name="Leonardo Silva" userId="a47921b80c2f7d17" providerId="LiveId" clId="{B9E4CDFF-5FD2-4C60-A81E-F0395D956E58}" dt="2022-11-22T12:54:04.846" v="441" actId="1037"/>
          <ac:spMkLst>
            <pc:docMk/>
            <pc:sldMk cId="1959162125" sldId="261"/>
            <ac:spMk id="18" creationId="{464D72C4-029D-D5AE-548B-0AAFD6773BBA}"/>
          </ac:spMkLst>
        </pc:spChg>
        <pc:spChg chg="add mod">
          <ac:chgData name="Leonardo Silva" userId="a47921b80c2f7d17" providerId="LiveId" clId="{B9E4CDFF-5FD2-4C60-A81E-F0395D956E58}" dt="2022-11-22T12:54:04.846" v="441" actId="1037"/>
          <ac:spMkLst>
            <pc:docMk/>
            <pc:sldMk cId="1959162125" sldId="261"/>
            <ac:spMk id="19" creationId="{320D3E78-BBE8-61D9-D54A-1F1FEE86715B}"/>
          </ac:spMkLst>
        </pc:spChg>
        <pc:spChg chg="add mod">
          <ac:chgData name="Leonardo Silva" userId="a47921b80c2f7d17" providerId="LiveId" clId="{B9E4CDFF-5FD2-4C60-A81E-F0395D956E58}" dt="2022-11-22T12:54:04.846" v="441" actId="1037"/>
          <ac:spMkLst>
            <pc:docMk/>
            <pc:sldMk cId="1959162125" sldId="261"/>
            <ac:spMk id="20" creationId="{56C13272-D63D-0251-6541-6CFFB372DB06}"/>
          </ac:spMkLst>
        </pc:spChg>
        <pc:spChg chg="add mod">
          <ac:chgData name="Leonardo Silva" userId="a47921b80c2f7d17" providerId="LiveId" clId="{B9E4CDFF-5FD2-4C60-A81E-F0395D956E58}" dt="2022-11-22T12:54:04.846" v="441" actId="1037"/>
          <ac:spMkLst>
            <pc:docMk/>
            <pc:sldMk cId="1959162125" sldId="261"/>
            <ac:spMk id="21" creationId="{247B109B-EC32-E172-5672-6F9D283B0464}"/>
          </ac:spMkLst>
        </pc:spChg>
        <pc:spChg chg="add mod">
          <ac:chgData name="Leonardo Silva" userId="a47921b80c2f7d17" providerId="LiveId" clId="{B9E4CDFF-5FD2-4C60-A81E-F0395D956E58}" dt="2022-11-22T12:54:04.846" v="441" actId="1037"/>
          <ac:spMkLst>
            <pc:docMk/>
            <pc:sldMk cId="1959162125" sldId="261"/>
            <ac:spMk id="23" creationId="{A8E925D1-79DB-1C24-5E59-94A90D91670C}"/>
          </ac:spMkLst>
        </pc:spChg>
        <pc:spChg chg="add mod">
          <ac:chgData name="Leonardo Silva" userId="a47921b80c2f7d17" providerId="LiveId" clId="{B9E4CDFF-5FD2-4C60-A81E-F0395D956E58}" dt="2022-11-22T12:54:04.846" v="441" actId="1037"/>
          <ac:spMkLst>
            <pc:docMk/>
            <pc:sldMk cId="1959162125" sldId="261"/>
            <ac:spMk id="25" creationId="{0A6A6D0D-74C0-8A92-5FAC-E2B6AAC6F17A}"/>
          </ac:spMkLst>
        </pc:spChg>
        <pc:spChg chg="add mod">
          <ac:chgData name="Leonardo Silva" userId="a47921b80c2f7d17" providerId="LiveId" clId="{B9E4CDFF-5FD2-4C60-A81E-F0395D956E58}" dt="2022-11-22T12:54:04.846" v="441" actId="1037"/>
          <ac:spMkLst>
            <pc:docMk/>
            <pc:sldMk cId="1959162125" sldId="261"/>
            <ac:spMk id="27" creationId="{4091E81C-5E3E-72CB-3F72-F66EC651CF87}"/>
          </ac:spMkLst>
        </pc:spChg>
        <pc:spChg chg="add mod">
          <ac:chgData name="Leonardo Silva" userId="a47921b80c2f7d17" providerId="LiveId" clId="{B9E4CDFF-5FD2-4C60-A81E-F0395D956E58}" dt="2022-11-22T12:54:04.846" v="441" actId="1037"/>
          <ac:spMkLst>
            <pc:docMk/>
            <pc:sldMk cId="1959162125" sldId="261"/>
            <ac:spMk id="29" creationId="{38CE6242-46D3-3CFD-B8BB-BEBE6697D3F7}"/>
          </ac:spMkLst>
        </pc:spChg>
        <pc:graphicFrameChg chg="add del mod modGraphic">
          <ac:chgData name="Leonardo Silva" userId="a47921b80c2f7d17" providerId="LiveId" clId="{B9E4CDFF-5FD2-4C60-A81E-F0395D956E58}" dt="2022-11-22T02:31:32.834" v="142" actId="1032"/>
          <ac:graphicFrameMkLst>
            <pc:docMk/>
            <pc:sldMk cId="1959162125" sldId="261"/>
            <ac:graphicFrameMk id="4" creationId="{F69233E4-0661-4741-750A-657E7989A53E}"/>
          </ac:graphicFrameMkLst>
        </pc:graphicFrameChg>
        <pc:graphicFrameChg chg="add del mod modGraphic">
          <ac:chgData name="Leonardo Silva" userId="a47921b80c2f7d17" providerId="LiveId" clId="{B9E4CDFF-5FD2-4C60-A81E-F0395D956E58}" dt="2022-11-22T02:32:37.959" v="154" actId="1032"/>
          <ac:graphicFrameMkLst>
            <pc:docMk/>
            <pc:sldMk cId="1959162125" sldId="261"/>
            <ac:graphicFrameMk id="5" creationId="{8A243C2C-7FF7-BF11-2DDC-E76D56947851}"/>
          </ac:graphicFrameMkLst>
        </pc:graphicFrameChg>
        <pc:picChg chg="add mod">
          <ac:chgData name="Leonardo Silva" userId="a47921b80c2f7d17" providerId="LiveId" clId="{B9E4CDFF-5FD2-4C60-A81E-F0395D956E58}" dt="2022-11-22T12:54:04.846" v="441" actId="1037"/>
          <ac:picMkLst>
            <pc:docMk/>
            <pc:sldMk cId="1959162125" sldId="261"/>
            <ac:picMk id="6" creationId="{6E5C1B52-DB00-2AD3-C97C-A7183570F70B}"/>
          </ac:picMkLst>
        </pc:picChg>
        <pc:picChg chg="add del">
          <ac:chgData name="Leonardo Silva" userId="a47921b80c2f7d17" providerId="LiveId" clId="{B9E4CDFF-5FD2-4C60-A81E-F0395D956E58}" dt="2022-11-22T02:32:34.881" v="153"/>
          <ac:picMkLst>
            <pc:docMk/>
            <pc:sldMk cId="1959162125" sldId="261"/>
            <ac:picMk id="1026" creationId="{A5DE6EBD-8DA2-FE2E-2AE3-89233089D55D}"/>
          </ac:picMkLst>
        </pc:picChg>
        <pc:picChg chg="add mod">
          <ac:chgData name="Leonardo Silva" userId="a47921b80c2f7d17" providerId="LiveId" clId="{B9E4CDFF-5FD2-4C60-A81E-F0395D956E58}" dt="2022-11-22T12:54:04.846" v="441" actId="1037"/>
          <ac:picMkLst>
            <pc:docMk/>
            <pc:sldMk cId="1959162125" sldId="261"/>
            <ac:picMk id="1028" creationId="{ACE2E650-7E6F-E71E-FF08-6BB48107A955}"/>
          </ac:picMkLst>
        </pc:picChg>
        <pc:picChg chg="add mod">
          <ac:chgData name="Leonardo Silva" userId="a47921b80c2f7d17" providerId="LiveId" clId="{B9E4CDFF-5FD2-4C60-A81E-F0395D956E58}" dt="2022-11-22T12:54:04.846" v="441" actId="1037"/>
          <ac:picMkLst>
            <pc:docMk/>
            <pc:sldMk cId="1959162125" sldId="261"/>
            <ac:picMk id="1030" creationId="{AF02E2BB-CA68-87E2-B412-76026DE1DA7F}"/>
          </ac:picMkLst>
        </pc:picChg>
        <pc:picChg chg="add mod">
          <ac:chgData name="Leonardo Silva" userId="a47921b80c2f7d17" providerId="LiveId" clId="{B9E4CDFF-5FD2-4C60-A81E-F0395D956E58}" dt="2022-11-22T12:54:04.846" v="441" actId="1037"/>
          <ac:picMkLst>
            <pc:docMk/>
            <pc:sldMk cId="1959162125" sldId="261"/>
            <ac:picMk id="1032" creationId="{0488759C-4B51-0366-AF7E-7B10075BAF15}"/>
          </ac:picMkLst>
        </pc:picChg>
        <pc:cxnChg chg="add mod">
          <ac:chgData name="Leonardo Silva" userId="a47921b80c2f7d17" providerId="LiveId" clId="{B9E4CDFF-5FD2-4C60-A81E-F0395D956E58}" dt="2022-11-22T12:54:28.399" v="443" actId="14100"/>
          <ac:cxnSpMkLst>
            <pc:docMk/>
            <pc:sldMk cId="1959162125" sldId="261"/>
            <ac:cxnSpMk id="8" creationId="{5DA0BE3D-7474-35F8-7BA0-8094B7D24BBA}"/>
          </ac:cxnSpMkLst>
        </pc:cxnChg>
        <pc:cxnChg chg="add mod">
          <ac:chgData name="Leonardo Silva" userId="a47921b80c2f7d17" providerId="LiveId" clId="{B9E4CDFF-5FD2-4C60-A81E-F0395D956E58}" dt="2022-11-22T12:55:14" v="444" actId="14100"/>
          <ac:cxnSpMkLst>
            <pc:docMk/>
            <pc:sldMk cId="1959162125" sldId="261"/>
            <ac:cxnSpMk id="9" creationId="{5FF523EF-CE41-416B-BD2A-12817FB14E02}"/>
          </ac:cxnSpMkLst>
        </pc:cxnChg>
        <pc:cxnChg chg="add mod">
          <ac:chgData name="Leonardo Silva" userId="a47921b80c2f7d17" providerId="LiveId" clId="{B9E4CDFF-5FD2-4C60-A81E-F0395D956E58}" dt="2022-11-22T12:55:22.600" v="445" actId="14100"/>
          <ac:cxnSpMkLst>
            <pc:docMk/>
            <pc:sldMk cId="1959162125" sldId="261"/>
            <ac:cxnSpMk id="10" creationId="{B04B2AC6-AE46-E02E-9C0A-01874AD7DAC5}"/>
          </ac:cxnSpMkLst>
        </pc:cxnChg>
        <pc:cxnChg chg="add mod">
          <ac:chgData name="Leonardo Silva" userId="a47921b80c2f7d17" providerId="LiveId" clId="{B9E4CDFF-5FD2-4C60-A81E-F0395D956E58}" dt="2022-11-22T12:54:14.709" v="442" actId="14100"/>
          <ac:cxnSpMkLst>
            <pc:docMk/>
            <pc:sldMk cId="1959162125" sldId="261"/>
            <ac:cxnSpMk id="11" creationId="{0674C53A-61C8-2F50-B43D-7145DEC24019}"/>
          </ac:cxnSpMkLst>
        </pc:cxnChg>
        <pc:cxnChg chg="add mod">
          <ac:chgData name="Leonardo Silva" userId="a47921b80c2f7d17" providerId="LiveId" clId="{B9E4CDFF-5FD2-4C60-A81E-F0395D956E58}" dt="2022-11-22T12:54:04.846" v="441" actId="1037"/>
          <ac:cxnSpMkLst>
            <pc:docMk/>
            <pc:sldMk cId="1959162125" sldId="261"/>
            <ac:cxnSpMk id="13" creationId="{B05392CB-3A8F-8F60-233B-828F32BD7819}"/>
          </ac:cxnSpMkLst>
        </pc:cxnChg>
        <pc:cxnChg chg="add mod">
          <ac:chgData name="Leonardo Silva" userId="a47921b80c2f7d17" providerId="LiveId" clId="{B9E4CDFF-5FD2-4C60-A81E-F0395D956E58}" dt="2022-11-22T12:54:04.846" v="441" actId="1037"/>
          <ac:cxnSpMkLst>
            <pc:docMk/>
            <pc:sldMk cId="1959162125" sldId="261"/>
            <ac:cxnSpMk id="14" creationId="{71F56457-F4C2-1BB7-A55A-6A2F26E5CB54}"/>
          </ac:cxnSpMkLst>
        </pc:cxnChg>
        <pc:cxnChg chg="add del mod">
          <ac:chgData name="Leonardo Silva" userId="a47921b80c2f7d17" providerId="LiveId" clId="{B9E4CDFF-5FD2-4C60-A81E-F0395D956E58}" dt="2022-11-22T11:56:28.412" v="266" actId="478"/>
          <ac:cxnSpMkLst>
            <pc:docMk/>
            <pc:sldMk cId="1959162125" sldId="261"/>
            <ac:cxnSpMk id="15" creationId="{8DC072D9-47D7-E149-7D03-3D3627453224}"/>
          </ac:cxnSpMkLst>
        </pc:cxnChg>
        <pc:cxnChg chg="add del mod">
          <ac:chgData name="Leonardo Silva" userId="a47921b80c2f7d17" providerId="LiveId" clId="{B9E4CDFF-5FD2-4C60-A81E-F0395D956E58}" dt="2022-11-22T11:56:31.751" v="267" actId="478"/>
          <ac:cxnSpMkLst>
            <pc:docMk/>
            <pc:sldMk cId="1959162125" sldId="261"/>
            <ac:cxnSpMk id="16" creationId="{7829E945-B68B-EE0A-1A14-83AF66FC84C1}"/>
          </ac:cxnSpMkLst>
        </pc:cxnChg>
        <pc:cxnChg chg="add del mod">
          <ac:chgData name="Leonardo Silva" userId="a47921b80c2f7d17" providerId="LiveId" clId="{B9E4CDFF-5FD2-4C60-A81E-F0395D956E58}" dt="2022-11-22T12:53:28.541" v="295" actId="478"/>
          <ac:cxnSpMkLst>
            <pc:docMk/>
            <pc:sldMk cId="1959162125" sldId="261"/>
            <ac:cxnSpMk id="17" creationId="{4BA23E8D-F55F-F004-5E8C-A863D877A365}"/>
          </ac:cxnSpMkLst>
        </pc:cxnChg>
      </pc:sldChg>
      <pc:sldChg chg="addSp delSp modSp mod">
        <pc:chgData name="Leonardo Silva" userId="a47921b80c2f7d17" providerId="LiveId" clId="{B9E4CDFF-5FD2-4C60-A81E-F0395D956E58}" dt="2022-11-20T03:06:24.176" v="93"/>
        <pc:sldMkLst>
          <pc:docMk/>
          <pc:sldMk cId="876504530" sldId="262"/>
        </pc:sldMkLst>
        <pc:spChg chg="mod">
          <ac:chgData name="Leonardo Silva" userId="a47921b80c2f7d17" providerId="LiveId" clId="{B9E4CDFF-5FD2-4C60-A81E-F0395D956E58}" dt="2022-11-20T03:06:24.176" v="93"/>
          <ac:spMkLst>
            <pc:docMk/>
            <pc:sldMk cId="876504530" sldId="262"/>
            <ac:spMk id="2" creationId="{BFBE8BEE-9903-D56A-E309-A810D90A3B35}"/>
          </ac:spMkLst>
        </pc:spChg>
        <pc:spChg chg="del">
          <ac:chgData name="Leonardo Silva" userId="a47921b80c2f7d17" providerId="LiveId" clId="{B9E4CDFF-5FD2-4C60-A81E-F0395D956E58}" dt="2022-11-19T18:53:53.725" v="49"/>
          <ac:spMkLst>
            <pc:docMk/>
            <pc:sldMk cId="876504530" sldId="262"/>
            <ac:spMk id="3" creationId="{D70C1839-65A3-AD5D-460E-EDDED0DCC344}"/>
          </ac:spMkLst>
        </pc:spChg>
        <pc:picChg chg="add mod">
          <ac:chgData name="Leonardo Silva" userId="a47921b80c2f7d17" providerId="LiveId" clId="{B9E4CDFF-5FD2-4C60-A81E-F0395D956E58}" dt="2022-11-20T03:06:24.176" v="93"/>
          <ac:picMkLst>
            <pc:docMk/>
            <pc:sldMk cId="876504530" sldId="262"/>
            <ac:picMk id="3074" creationId="{AB659786-BCB1-A052-6F6B-80BC3D8D7616}"/>
          </ac:picMkLst>
        </pc:picChg>
      </pc:sldChg>
      <pc:sldChg chg="modSp new mod">
        <pc:chgData name="Leonardo Silva" userId="a47921b80c2f7d17" providerId="LiveId" clId="{B9E4CDFF-5FD2-4C60-A81E-F0395D956E58}" dt="2022-11-20T03:06:24.176" v="93"/>
        <pc:sldMkLst>
          <pc:docMk/>
          <pc:sldMk cId="1479809381" sldId="263"/>
        </pc:sldMkLst>
        <pc:spChg chg="mod">
          <ac:chgData name="Leonardo Silva" userId="a47921b80c2f7d17" providerId="LiveId" clId="{B9E4CDFF-5FD2-4C60-A81E-F0395D956E58}" dt="2022-11-20T03:06:24.176" v="93"/>
          <ac:spMkLst>
            <pc:docMk/>
            <pc:sldMk cId="1479809381" sldId="263"/>
            <ac:spMk id="2" creationId="{AA6A04E9-F90D-E3F0-9E05-D6761335D368}"/>
          </ac:spMkLst>
        </pc:spChg>
        <pc:spChg chg="mod">
          <ac:chgData name="Leonardo Silva" userId="a47921b80c2f7d17" providerId="LiveId" clId="{B9E4CDFF-5FD2-4C60-A81E-F0395D956E58}" dt="2022-11-20T03:06:24.176" v="93"/>
          <ac:spMkLst>
            <pc:docMk/>
            <pc:sldMk cId="1479809381" sldId="263"/>
            <ac:spMk id="3" creationId="{F39ED3D1-F5C1-9C7B-6B56-CB4501762C46}"/>
          </ac:spMkLst>
        </pc:spChg>
      </pc:sldChg>
      <pc:sldChg chg="addSp modSp new mod">
        <pc:chgData name="Leonardo Silva" userId="a47921b80c2f7d17" providerId="LiveId" clId="{B9E4CDFF-5FD2-4C60-A81E-F0395D956E58}" dt="2022-11-20T03:06:24.176" v="93"/>
        <pc:sldMkLst>
          <pc:docMk/>
          <pc:sldMk cId="3511913148" sldId="264"/>
        </pc:sldMkLst>
        <pc:spChg chg="mod">
          <ac:chgData name="Leonardo Silva" userId="a47921b80c2f7d17" providerId="LiveId" clId="{B9E4CDFF-5FD2-4C60-A81E-F0395D956E58}" dt="2022-11-20T03:06:24.176" v="93"/>
          <ac:spMkLst>
            <pc:docMk/>
            <pc:sldMk cId="3511913148" sldId="264"/>
            <ac:spMk id="2" creationId="{4CD5013F-3586-9CF8-0B47-23E0CD5994D6}"/>
          </ac:spMkLst>
        </pc:spChg>
        <pc:spChg chg="mod">
          <ac:chgData name="Leonardo Silva" userId="a47921b80c2f7d17" providerId="LiveId" clId="{B9E4CDFF-5FD2-4C60-A81E-F0395D956E58}" dt="2022-11-20T03:06:24.176" v="93"/>
          <ac:spMkLst>
            <pc:docMk/>
            <pc:sldMk cId="3511913148" sldId="264"/>
            <ac:spMk id="3" creationId="{6DDDA7C7-5B56-E19B-E910-4EE082F3C3D0}"/>
          </ac:spMkLst>
        </pc:spChg>
        <pc:picChg chg="add">
          <ac:chgData name="Leonardo Silva" userId="a47921b80c2f7d17" providerId="LiveId" clId="{B9E4CDFF-5FD2-4C60-A81E-F0395D956E58}" dt="2022-11-19T18:51:01.527" v="46"/>
          <ac:picMkLst>
            <pc:docMk/>
            <pc:sldMk cId="3511913148" sldId="264"/>
            <ac:picMk id="2050" creationId="{EF5C7068-06E8-58B9-6F0F-3D62FF8661A9}"/>
          </ac:picMkLst>
        </pc:picChg>
      </pc:sldChg>
      <pc:sldChg chg="addSp delSp modSp new mod setBg setClrOvrMap">
        <pc:chgData name="Leonardo Silva" userId="a47921b80c2f7d17" providerId="LiveId" clId="{B9E4CDFF-5FD2-4C60-A81E-F0395D956E58}" dt="2022-11-20T03:13:56.079" v="127" actId="26606"/>
        <pc:sldMkLst>
          <pc:docMk/>
          <pc:sldMk cId="239845495" sldId="265"/>
        </pc:sldMkLst>
        <pc:spChg chg="mod">
          <ac:chgData name="Leonardo Silva" userId="a47921b80c2f7d17" providerId="LiveId" clId="{B9E4CDFF-5FD2-4C60-A81E-F0395D956E58}" dt="2022-11-20T03:13:56.079" v="127" actId="26606"/>
          <ac:spMkLst>
            <pc:docMk/>
            <pc:sldMk cId="239845495" sldId="265"/>
            <ac:spMk id="2" creationId="{6CC03B7A-2B06-69A1-B401-5C73572EAEEC}"/>
          </ac:spMkLst>
        </pc:spChg>
        <pc:spChg chg="add del mod">
          <ac:chgData name="Leonardo Silva" userId="a47921b80c2f7d17" providerId="LiveId" clId="{B9E4CDFF-5FD2-4C60-A81E-F0395D956E58}" dt="2022-11-20T03:11:09.347" v="96" actId="26606"/>
          <ac:spMkLst>
            <pc:docMk/>
            <pc:sldMk cId="239845495" sldId="265"/>
            <ac:spMk id="3" creationId="{BD831BC8-D373-ED53-E2A4-510DE3A52590}"/>
          </ac:spMkLst>
        </pc:spChg>
        <pc:spChg chg="add del">
          <ac:chgData name="Leonardo Silva" userId="a47921b80c2f7d17" providerId="LiveId" clId="{B9E4CDFF-5FD2-4C60-A81E-F0395D956E58}" dt="2022-11-20T03:13:56.079" v="127" actId="26606"/>
          <ac:spMkLst>
            <pc:docMk/>
            <pc:sldMk cId="239845495" sldId="265"/>
            <ac:spMk id="12" creationId="{C5E6CFF1-2F42-4E10-9A97-F116F46F53FE}"/>
          </ac:spMkLst>
        </pc:spChg>
        <pc:graphicFrameChg chg="add del">
          <ac:chgData name="Leonardo Silva" userId="a47921b80c2f7d17" providerId="LiveId" clId="{B9E4CDFF-5FD2-4C60-A81E-F0395D956E58}" dt="2022-11-20T02:59:19.200" v="57" actId="26606"/>
          <ac:graphicFrameMkLst>
            <pc:docMk/>
            <pc:sldMk cId="239845495" sldId="265"/>
            <ac:graphicFrameMk id="5" creationId="{0F69D655-1529-5FD3-CF9A-77F25B84DA9E}"/>
          </ac:graphicFrameMkLst>
        </pc:graphicFrameChg>
        <pc:graphicFrameChg chg="add mod modGraphic">
          <ac:chgData name="Leonardo Silva" userId="a47921b80c2f7d17" providerId="LiveId" clId="{B9E4CDFF-5FD2-4C60-A81E-F0395D956E58}" dt="2022-11-20T03:13:56.079" v="127" actId="26606"/>
          <ac:graphicFrameMkLst>
            <pc:docMk/>
            <pc:sldMk cId="239845495" sldId="265"/>
            <ac:graphicFrameMk id="6" creationId="{A9212520-C3A5-717A-247A-B3E0849E8228}"/>
          </ac:graphicFrameMkLst>
        </pc:graphicFrameChg>
        <pc:graphicFrameChg chg="add del">
          <ac:chgData name="Leonardo Silva" userId="a47921b80c2f7d17" providerId="LiveId" clId="{B9E4CDFF-5FD2-4C60-A81E-F0395D956E58}" dt="2022-11-20T02:59:21.112" v="59" actId="26606"/>
          <ac:graphicFrameMkLst>
            <pc:docMk/>
            <pc:sldMk cId="239845495" sldId="265"/>
            <ac:graphicFrameMk id="7" creationId="{A0A250BE-0F08-6B07-36BD-426FAE01E8BC}"/>
          </ac:graphicFrameMkLst>
        </pc:graphicFrameChg>
        <pc:graphicFrameChg chg="add del">
          <ac:chgData name="Leonardo Silva" userId="a47921b80c2f7d17" providerId="LiveId" clId="{B9E4CDFF-5FD2-4C60-A81E-F0395D956E58}" dt="2022-11-20T02:59:34.241" v="61" actId="26606"/>
          <ac:graphicFrameMkLst>
            <pc:docMk/>
            <pc:sldMk cId="239845495" sldId="265"/>
            <ac:graphicFrameMk id="9" creationId="{0F69D655-1529-5FD3-CF9A-77F25B84DA9E}"/>
          </ac:graphicFrameMkLst>
        </pc:graphicFrameChg>
        <pc:picChg chg="add del">
          <ac:chgData name="Leonardo Silva" userId="a47921b80c2f7d17" providerId="LiveId" clId="{B9E4CDFF-5FD2-4C60-A81E-F0395D956E58}" dt="2022-11-20T03:13:56.079" v="127" actId="26606"/>
          <ac:picMkLst>
            <pc:docMk/>
            <pc:sldMk cId="239845495" sldId="265"/>
            <ac:picMk id="8" creationId="{8BA2A1F6-CC3E-D97D-952C-EA2DFC369BF4}"/>
          </ac:picMkLst>
        </pc:picChg>
        <pc:cxnChg chg="add del">
          <ac:chgData name="Leonardo Silva" userId="a47921b80c2f7d17" providerId="LiveId" clId="{B9E4CDFF-5FD2-4C60-A81E-F0395D956E58}" dt="2022-11-20T03:13:56.079" v="127" actId="26606"/>
          <ac:cxnSpMkLst>
            <pc:docMk/>
            <pc:sldMk cId="239845495" sldId="265"/>
            <ac:cxnSpMk id="14" creationId="{67182200-4859-4C8D-BCBB-55B245C28BA3}"/>
          </ac:cxnSpMkLst>
        </pc:cxnChg>
      </pc:sldChg>
      <pc:sldChg chg="addSp delSp modSp new del mod">
        <pc:chgData name="Leonardo Silva" userId="a47921b80c2f7d17" providerId="LiveId" clId="{B9E4CDFF-5FD2-4C60-A81E-F0395D956E58}" dt="2022-11-23T17:51:21.616" v="485" actId="47"/>
        <pc:sldMkLst>
          <pc:docMk/>
          <pc:sldMk cId="4088140573" sldId="266"/>
        </pc:sldMkLst>
        <pc:spChg chg="del mod">
          <ac:chgData name="Leonardo Silva" userId="a47921b80c2f7d17" providerId="LiveId" clId="{B9E4CDFF-5FD2-4C60-A81E-F0395D956E58}" dt="2022-11-23T17:51:19.085" v="484" actId="21"/>
          <ac:spMkLst>
            <pc:docMk/>
            <pc:sldMk cId="4088140573" sldId="266"/>
            <ac:spMk id="2" creationId="{23D75CB6-8F19-D4C8-572B-50FDFECDFD80}"/>
          </ac:spMkLst>
        </pc:spChg>
        <pc:spChg chg="del mod">
          <ac:chgData name="Leonardo Silva" userId="a47921b80c2f7d17" providerId="LiveId" clId="{B9E4CDFF-5FD2-4C60-A81E-F0395D956E58}" dt="2022-11-23T17:51:11.367" v="483" actId="478"/>
          <ac:spMkLst>
            <pc:docMk/>
            <pc:sldMk cId="4088140573" sldId="266"/>
            <ac:spMk id="3" creationId="{C3CD1631-5C09-A762-EB28-49724640F430}"/>
          </ac:spMkLst>
        </pc:spChg>
        <pc:spChg chg="add mod">
          <ac:chgData name="Leonardo Silva" userId="a47921b80c2f7d17" providerId="LiveId" clId="{B9E4CDFF-5FD2-4C60-A81E-F0395D956E58}" dt="2022-11-23T17:51:19.085" v="484" actId="21"/>
          <ac:spMkLst>
            <pc:docMk/>
            <pc:sldMk cId="4088140573" sldId="266"/>
            <ac:spMk id="5" creationId="{542B2C4D-C8FB-ADE2-D5EF-9DFBF06BD3D3}"/>
          </ac:spMkLst>
        </pc:spChg>
      </pc:sldChg>
      <pc:sldChg chg="addSp delSp modSp new mod">
        <pc:chgData name="Leonardo Silva" userId="a47921b80c2f7d17" providerId="LiveId" clId="{B9E4CDFF-5FD2-4C60-A81E-F0395D956E58}" dt="2022-11-20T03:16:20.372" v="139" actId="1076"/>
        <pc:sldMkLst>
          <pc:docMk/>
          <pc:sldMk cId="1995774456" sldId="267"/>
        </pc:sldMkLst>
        <pc:spChg chg="add del">
          <ac:chgData name="Leonardo Silva" userId="a47921b80c2f7d17" providerId="LiveId" clId="{B9E4CDFF-5FD2-4C60-A81E-F0395D956E58}" dt="2022-11-20T03:15:39.754" v="130" actId="478"/>
          <ac:spMkLst>
            <pc:docMk/>
            <pc:sldMk cId="1995774456" sldId="267"/>
            <ac:spMk id="2" creationId="{C1D3C928-E203-55D0-F0D3-EC8573A87278}"/>
          </ac:spMkLst>
        </pc:spChg>
        <pc:spChg chg="del">
          <ac:chgData name="Leonardo Silva" userId="a47921b80c2f7d17" providerId="LiveId" clId="{B9E4CDFF-5FD2-4C60-A81E-F0395D956E58}" dt="2022-11-20T03:15:43.491" v="131" actId="478"/>
          <ac:spMkLst>
            <pc:docMk/>
            <pc:sldMk cId="1995774456" sldId="267"/>
            <ac:spMk id="3" creationId="{C1F1093C-A333-5E1A-F030-473263368424}"/>
          </ac:spMkLst>
        </pc:spChg>
        <pc:picChg chg="add mod">
          <ac:chgData name="Leonardo Silva" userId="a47921b80c2f7d17" providerId="LiveId" clId="{B9E4CDFF-5FD2-4C60-A81E-F0395D956E58}" dt="2022-11-20T03:16:20.372" v="139" actId="1076"/>
          <ac:picMkLst>
            <pc:docMk/>
            <pc:sldMk cId="1995774456" sldId="267"/>
            <ac:picMk id="4098" creationId="{410D9B28-14FF-E261-1DFF-110804FF1977}"/>
          </ac:picMkLst>
        </pc:picChg>
      </pc:sldChg>
      <pc:sldChg chg="addSp delSp modSp mod ord">
        <pc:chgData name="Leonardo Silva" userId="a47921b80c2f7d17" providerId="LiveId" clId="{B9E4CDFF-5FD2-4C60-A81E-F0395D956E58}" dt="2022-11-23T18:49:52.969" v="613" actId="26606"/>
        <pc:sldMkLst>
          <pc:docMk/>
          <pc:sldMk cId="3823800564" sldId="270"/>
        </pc:sldMkLst>
        <pc:spChg chg="add del">
          <ac:chgData name="Leonardo Silva" userId="a47921b80c2f7d17" providerId="LiveId" clId="{B9E4CDFF-5FD2-4C60-A81E-F0395D956E58}" dt="2022-11-23T18:49:34.817" v="611" actId="26606"/>
          <ac:spMkLst>
            <pc:docMk/>
            <pc:sldMk cId="3823800564" sldId="270"/>
            <ac:spMk id="28" creationId="{459570ED-BE4C-49E8-86BC-A81140CFEB38}"/>
          </ac:spMkLst>
        </pc:spChg>
        <pc:spChg chg="add del">
          <ac:chgData name="Leonardo Silva" userId="a47921b80c2f7d17" providerId="LiveId" clId="{B9E4CDFF-5FD2-4C60-A81E-F0395D956E58}" dt="2022-11-23T18:49:34.817" v="611" actId="26606"/>
          <ac:spMkLst>
            <pc:docMk/>
            <pc:sldMk cId="3823800564" sldId="270"/>
            <ac:spMk id="29" creationId="{F82BF3E2-EB0E-40D6-8835-2367A5316CA4}"/>
          </ac:spMkLst>
        </pc:spChg>
        <pc:spChg chg="add del">
          <ac:chgData name="Leonardo Silva" userId="a47921b80c2f7d17" providerId="LiveId" clId="{B9E4CDFF-5FD2-4C60-A81E-F0395D956E58}" dt="2022-11-23T18:49:34.817" v="611" actId="26606"/>
          <ac:spMkLst>
            <pc:docMk/>
            <pc:sldMk cId="3823800564" sldId="270"/>
            <ac:spMk id="30" creationId="{CB6FFAAC-8A48-4FBF-BAFE-BAD367694022}"/>
          </ac:spMkLst>
        </pc:spChg>
        <pc:spChg chg="add del">
          <ac:chgData name="Leonardo Silva" userId="a47921b80c2f7d17" providerId="LiveId" clId="{B9E4CDFF-5FD2-4C60-A81E-F0395D956E58}" dt="2022-11-23T18:49:34.817" v="611" actId="26606"/>
          <ac:spMkLst>
            <pc:docMk/>
            <pc:sldMk cId="3823800564" sldId="270"/>
            <ac:spMk id="31" creationId="{481E86DD-89E6-42B2-8675-84B7C56BFF7D}"/>
          </ac:spMkLst>
        </pc:spChg>
        <pc:spChg chg="add del">
          <ac:chgData name="Leonardo Silva" userId="a47921b80c2f7d17" providerId="LiveId" clId="{B9E4CDFF-5FD2-4C60-A81E-F0395D956E58}" dt="2022-11-23T18:49:34.817" v="611" actId="26606"/>
          <ac:spMkLst>
            <pc:docMk/>
            <pc:sldMk cId="3823800564" sldId="270"/>
            <ac:spMk id="32" creationId="{440EF577-B6F8-4C57-B956-AB860B388EB8}"/>
          </ac:spMkLst>
        </pc:spChg>
        <pc:spChg chg="add del">
          <ac:chgData name="Leonardo Silva" userId="a47921b80c2f7d17" providerId="LiveId" clId="{B9E4CDFF-5FD2-4C60-A81E-F0395D956E58}" dt="2022-11-23T18:49:34.817" v="611" actId="26606"/>
          <ac:spMkLst>
            <pc:docMk/>
            <pc:sldMk cId="3823800564" sldId="270"/>
            <ac:spMk id="33" creationId="{EA518CE4-E4D4-4D8A-980F-6D692AC96949}"/>
          </ac:spMkLst>
        </pc:spChg>
        <pc:spChg chg="add del">
          <ac:chgData name="Leonardo Silva" userId="a47921b80c2f7d17" providerId="LiveId" clId="{B9E4CDFF-5FD2-4C60-A81E-F0395D956E58}" dt="2022-11-23T18:49:34.817" v="611" actId="26606"/>
          <ac:spMkLst>
            <pc:docMk/>
            <pc:sldMk cId="3823800564" sldId="270"/>
            <ac:spMk id="34" creationId="{5E6FAE32-AB12-4E77-A677-F6BD5D71ADD0}"/>
          </ac:spMkLst>
        </pc:spChg>
        <pc:spChg chg="add del">
          <ac:chgData name="Leonardo Silva" userId="a47921b80c2f7d17" providerId="LiveId" clId="{B9E4CDFF-5FD2-4C60-A81E-F0395D956E58}" dt="2022-11-23T18:49:34.817" v="611" actId="26606"/>
          <ac:spMkLst>
            <pc:docMk/>
            <pc:sldMk cId="3823800564" sldId="270"/>
            <ac:spMk id="35" creationId="{2F6B32C1-BA91-470A-8C1B-33264F8B214E}"/>
          </ac:spMkLst>
        </pc:spChg>
        <pc:picChg chg="mod ord">
          <ac:chgData name="Leonardo Silva" userId="a47921b80c2f7d17" providerId="LiveId" clId="{B9E4CDFF-5FD2-4C60-A81E-F0395D956E58}" dt="2022-11-23T18:49:52.969" v="613" actId="26606"/>
          <ac:picMkLst>
            <pc:docMk/>
            <pc:sldMk cId="3823800564" sldId="270"/>
            <ac:picMk id="4" creationId="{181F2E60-2024-0485-05AA-B8BF05CBE80F}"/>
          </ac:picMkLst>
        </pc:picChg>
        <pc:picChg chg="mod ord">
          <ac:chgData name="Leonardo Silva" userId="a47921b80c2f7d17" providerId="LiveId" clId="{B9E4CDFF-5FD2-4C60-A81E-F0395D956E58}" dt="2022-11-23T18:49:52.969" v="613" actId="26606"/>
          <ac:picMkLst>
            <pc:docMk/>
            <pc:sldMk cId="3823800564" sldId="270"/>
            <ac:picMk id="5" creationId="{DF7BF2DF-ECE9-8F14-342C-9277DCDC4F31}"/>
          </ac:picMkLst>
        </pc:picChg>
        <pc:picChg chg="mod ord">
          <ac:chgData name="Leonardo Silva" userId="a47921b80c2f7d17" providerId="LiveId" clId="{B9E4CDFF-5FD2-4C60-A81E-F0395D956E58}" dt="2022-11-23T18:49:52.969" v="613" actId="26606"/>
          <ac:picMkLst>
            <pc:docMk/>
            <pc:sldMk cId="3823800564" sldId="270"/>
            <ac:picMk id="6" creationId="{D57794EE-06BD-CC18-2927-DF5FD86068E6}"/>
          </ac:picMkLst>
        </pc:picChg>
        <pc:picChg chg="mod ord">
          <ac:chgData name="Leonardo Silva" userId="a47921b80c2f7d17" providerId="LiveId" clId="{B9E4CDFF-5FD2-4C60-A81E-F0395D956E58}" dt="2022-11-23T18:49:52.969" v="613" actId="26606"/>
          <ac:picMkLst>
            <pc:docMk/>
            <pc:sldMk cId="3823800564" sldId="270"/>
            <ac:picMk id="7" creationId="{30088812-3698-D99E-775D-3676F6C3240A}"/>
          </ac:picMkLst>
        </pc:picChg>
        <pc:picChg chg="mod ord">
          <ac:chgData name="Leonardo Silva" userId="a47921b80c2f7d17" providerId="LiveId" clId="{B9E4CDFF-5FD2-4C60-A81E-F0395D956E58}" dt="2022-11-23T18:49:52.969" v="613" actId="26606"/>
          <ac:picMkLst>
            <pc:docMk/>
            <pc:sldMk cId="3823800564" sldId="270"/>
            <ac:picMk id="8" creationId="{99074542-E66D-72FE-E3E4-D22DF75299FE}"/>
          </ac:picMkLst>
        </pc:picChg>
        <pc:picChg chg="del mod ord">
          <ac:chgData name="Leonardo Silva" userId="a47921b80c2f7d17" providerId="LiveId" clId="{B9E4CDFF-5FD2-4C60-A81E-F0395D956E58}" dt="2022-11-23T18:49:42.186" v="612" actId="478"/>
          <ac:picMkLst>
            <pc:docMk/>
            <pc:sldMk cId="3823800564" sldId="270"/>
            <ac:picMk id="9" creationId="{0925CD18-40CA-17FB-57A5-E936FB81FC9F}"/>
          </ac:picMkLst>
        </pc:picChg>
      </pc:sldChg>
      <pc:sldChg chg="addSp delSp modSp new mod setBg modAnim">
        <pc:chgData name="Leonardo Silva" userId="a47921b80c2f7d17" providerId="LiveId" clId="{B9E4CDFF-5FD2-4C60-A81E-F0395D956E58}" dt="2022-11-23T19:55:18.430" v="635" actId="21"/>
        <pc:sldMkLst>
          <pc:docMk/>
          <pc:sldMk cId="3142388704" sldId="271"/>
        </pc:sldMkLst>
        <pc:spChg chg="del">
          <ac:chgData name="Leonardo Silva" userId="a47921b80c2f7d17" providerId="LiveId" clId="{B9E4CDFF-5FD2-4C60-A81E-F0395D956E58}" dt="2022-11-23T17:43:35.510" v="448" actId="478"/>
          <ac:spMkLst>
            <pc:docMk/>
            <pc:sldMk cId="3142388704" sldId="271"/>
            <ac:spMk id="2" creationId="{7F75469B-88AB-B3FB-E425-4A8EF17435B0}"/>
          </ac:spMkLst>
        </pc:spChg>
        <pc:spChg chg="del">
          <ac:chgData name="Leonardo Silva" userId="a47921b80c2f7d17" providerId="LiveId" clId="{B9E4CDFF-5FD2-4C60-A81E-F0395D956E58}" dt="2022-11-23T17:43:37.360" v="449" actId="478"/>
          <ac:spMkLst>
            <pc:docMk/>
            <pc:sldMk cId="3142388704" sldId="271"/>
            <ac:spMk id="3" creationId="{A057317F-3B9A-0F94-0879-75515BC66686}"/>
          </ac:spMkLst>
        </pc:spChg>
        <pc:spChg chg="add">
          <ac:chgData name="Leonardo Silva" userId="a47921b80c2f7d17" providerId="LiveId" clId="{B9E4CDFF-5FD2-4C60-A81E-F0395D956E58}" dt="2022-11-23T17:43:51.290" v="451" actId="26606"/>
          <ac:spMkLst>
            <pc:docMk/>
            <pc:sldMk cId="3142388704" sldId="271"/>
            <ac:spMk id="1031" creationId="{42A4FC2C-047E-45A5-965D-8E1E3BF09BC6}"/>
          </ac:spMkLst>
        </pc:spChg>
        <pc:picChg chg="add del mod">
          <ac:chgData name="Leonardo Silva" userId="a47921b80c2f7d17" providerId="LiveId" clId="{B9E4CDFF-5FD2-4C60-A81E-F0395D956E58}" dt="2022-11-23T19:55:07.811" v="633" actId="478"/>
          <ac:picMkLst>
            <pc:docMk/>
            <pc:sldMk cId="3142388704" sldId="271"/>
            <ac:picMk id="2" creationId="{2AECC88C-27CD-C00B-F177-83479E9B8228}"/>
          </ac:picMkLst>
        </pc:picChg>
        <pc:picChg chg="add del mod">
          <ac:chgData name="Leonardo Silva" userId="a47921b80c2f7d17" providerId="LiveId" clId="{B9E4CDFF-5FD2-4C60-A81E-F0395D956E58}" dt="2022-11-23T18:33:15.510" v="505" actId="478"/>
          <ac:picMkLst>
            <pc:docMk/>
            <pc:sldMk cId="3142388704" sldId="271"/>
            <ac:picMk id="3" creationId="{49102AD2-31DE-A9B5-8866-B61A71D4D2B5}"/>
          </ac:picMkLst>
        </pc:picChg>
        <pc:picChg chg="add del">
          <ac:chgData name="Leonardo Silva" userId="a47921b80c2f7d17" providerId="LiveId" clId="{B9E4CDFF-5FD2-4C60-A81E-F0395D956E58}" dt="2022-11-23T19:55:18.430" v="635" actId="21"/>
          <ac:picMkLst>
            <pc:docMk/>
            <pc:sldMk cId="3142388704" sldId="271"/>
            <ac:picMk id="3" creationId="{B7D0FBE1-9100-CBC1-2AA8-1A77F1776E78}"/>
          </ac:picMkLst>
        </pc:picChg>
        <pc:picChg chg="add mod">
          <ac:chgData name="Leonardo Silva" userId="a47921b80c2f7d17" providerId="LiveId" clId="{B9E4CDFF-5FD2-4C60-A81E-F0395D956E58}" dt="2022-11-23T17:43:51.290" v="451" actId="26606"/>
          <ac:picMkLst>
            <pc:docMk/>
            <pc:sldMk cId="3142388704" sldId="271"/>
            <ac:picMk id="1026" creationId="{52A0DB8D-EC6F-002C-8E35-F7A95EF353FC}"/>
          </ac:picMkLst>
        </pc:picChg>
        <pc:picChg chg="add del mod">
          <ac:chgData name="Leonardo Silva" userId="a47921b80c2f7d17" providerId="LiveId" clId="{B9E4CDFF-5FD2-4C60-A81E-F0395D956E58}" dt="2022-11-23T17:59:39.426" v="499" actId="1076"/>
          <ac:picMkLst>
            <pc:docMk/>
            <pc:sldMk cId="3142388704" sldId="271"/>
            <ac:picMk id="1028" creationId="{3B27ACD1-B4DD-36FD-FC53-E8B5F6270A00}"/>
          </ac:picMkLst>
        </pc:picChg>
        <pc:picChg chg="add del">
          <ac:chgData name="Leonardo Silva" userId="a47921b80c2f7d17" providerId="LiveId" clId="{B9E4CDFF-5FD2-4C60-A81E-F0395D956E58}" dt="2022-11-23T17:45:45.547" v="459" actId="478"/>
          <ac:picMkLst>
            <pc:docMk/>
            <pc:sldMk cId="3142388704" sldId="271"/>
            <ac:picMk id="1030" creationId="{FF32EAD2-8A81-85C5-2BDF-9089E6FE60E5}"/>
          </ac:picMkLst>
        </pc:picChg>
        <pc:picChg chg="add del mod">
          <ac:chgData name="Leonardo Silva" userId="a47921b80c2f7d17" providerId="LiveId" clId="{B9E4CDFF-5FD2-4C60-A81E-F0395D956E58}" dt="2022-11-23T17:59:30.339" v="498" actId="14100"/>
          <ac:picMkLst>
            <pc:docMk/>
            <pc:sldMk cId="3142388704" sldId="271"/>
            <ac:picMk id="1032" creationId="{900B285F-6E01-0357-7BF2-74CF88B23C02}"/>
          </ac:picMkLst>
        </pc:picChg>
        <pc:picChg chg="add del">
          <ac:chgData name="Leonardo Silva" userId="a47921b80c2f7d17" providerId="LiveId" clId="{B9E4CDFF-5FD2-4C60-A81E-F0395D956E58}" dt="2022-11-23T17:47:08.677" v="471" actId="478"/>
          <ac:picMkLst>
            <pc:docMk/>
            <pc:sldMk cId="3142388704" sldId="271"/>
            <ac:picMk id="1034" creationId="{13B35A5C-7331-AEAD-42D1-4F8E77F8ED96}"/>
          </ac:picMkLst>
        </pc:picChg>
        <pc:picChg chg="add mod">
          <ac:chgData name="Leonardo Silva" userId="a47921b80c2f7d17" providerId="LiveId" clId="{B9E4CDFF-5FD2-4C60-A81E-F0395D956E58}" dt="2022-11-23T17:59:30.339" v="498" actId="14100"/>
          <ac:picMkLst>
            <pc:docMk/>
            <pc:sldMk cId="3142388704" sldId="271"/>
            <ac:picMk id="1036" creationId="{2A045A10-C257-8A84-B298-D025F6ABDE93}"/>
          </ac:picMkLst>
        </pc:picChg>
      </pc:sldChg>
      <pc:sldChg chg="add del">
        <pc:chgData name="Leonardo Silva" userId="a47921b80c2f7d17" providerId="LiveId" clId="{B9E4CDFF-5FD2-4C60-A81E-F0395D956E58}" dt="2022-11-23T17:57:46.690" v="492" actId="2890"/>
        <pc:sldMkLst>
          <pc:docMk/>
          <pc:sldMk cId="505132239" sldId="272"/>
        </pc:sldMkLst>
      </pc:sldChg>
      <pc:sldChg chg="addSp delSp modSp new mod setBg">
        <pc:chgData name="Leonardo Silva" userId="a47921b80c2f7d17" providerId="LiveId" clId="{B9E4CDFF-5FD2-4C60-A81E-F0395D956E58}" dt="2022-11-23T20:10:23.972" v="671" actId="14100"/>
        <pc:sldMkLst>
          <pc:docMk/>
          <pc:sldMk cId="2789779802" sldId="272"/>
        </pc:sldMkLst>
        <pc:spChg chg="del">
          <ac:chgData name="Leonardo Silva" userId="a47921b80c2f7d17" providerId="LiveId" clId="{B9E4CDFF-5FD2-4C60-A81E-F0395D956E58}" dt="2022-11-23T19:55:33.991" v="638" actId="478"/>
          <ac:spMkLst>
            <pc:docMk/>
            <pc:sldMk cId="2789779802" sldId="272"/>
            <ac:spMk id="2" creationId="{D8A68F89-D40A-6970-DC19-FFB99B574810}"/>
          </ac:spMkLst>
        </pc:spChg>
        <pc:spChg chg="del">
          <ac:chgData name="Leonardo Silva" userId="a47921b80c2f7d17" providerId="LiveId" clId="{B9E4CDFF-5FD2-4C60-A81E-F0395D956E58}" dt="2022-11-23T19:55:27.848" v="637"/>
          <ac:spMkLst>
            <pc:docMk/>
            <pc:sldMk cId="2789779802" sldId="272"/>
            <ac:spMk id="3" creationId="{0ADE5B64-C332-E5C3-B102-249EC2CD56D6}"/>
          </ac:spMkLst>
        </pc:spChg>
        <pc:spChg chg="add del">
          <ac:chgData name="Leonardo Silva" userId="a47921b80c2f7d17" providerId="LiveId" clId="{B9E4CDFF-5FD2-4C60-A81E-F0395D956E58}" dt="2022-11-23T20:05:38.189" v="648" actId="26606"/>
          <ac:spMkLst>
            <pc:docMk/>
            <pc:sldMk cId="2789779802" sldId="272"/>
            <ac:spMk id="2054" creationId="{A94D17E8-B369-A96F-9E50-3665D7F47628}"/>
          </ac:spMkLst>
        </pc:spChg>
        <pc:spChg chg="add del">
          <ac:chgData name="Leonardo Silva" userId="a47921b80c2f7d17" providerId="LiveId" clId="{B9E4CDFF-5FD2-4C60-A81E-F0395D956E58}" dt="2022-11-23T20:05:24.498" v="646" actId="26606"/>
          <ac:spMkLst>
            <pc:docMk/>
            <pc:sldMk cId="2789779802" sldId="272"/>
            <ac:spMk id="2055" creationId="{F4624850-8CF1-4338-9182-6325A84F3869}"/>
          </ac:spMkLst>
        </pc:spChg>
        <pc:spChg chg="add del">
          <ac:chgData name="Leonardo Silva" userId="a47921b80c2f7d17" providerId="LiveId" clId="{B9E4CDFF-5FD2-4C60-A81E-F0395D956E58}" dt="2022-11-23T20:10:10.049" v="667" actId="26606"/>
          <ac:spMkLst>
            <pc:docMk/>
            <pc:sldMk cId="2789779802" sldId="272"/>
            <ac:spMk id="2056" creationId="{A9F529C3-C941-49FD-8C67-82F134F64BDB}"/>
          </ac:spMkLst>
        </pc:spChg>
        <pc:spChg chg="add del">
          <ac:chgData name="Leonardo Silva" userId="a47921b80c2f7d17" providerId="LiveId" clId="{B9E4CDFF-5FD2-4C60-A81E-F0395D956E58}" dt="2022-11-23T20:05:24.498" v="646" actId="26606"/>
          <ac:spMkLst>
            <pc:docMk/>
            <pc:sldMk cId="2789779802" sldId="272"/>
            <ac:spMk id="2057" creationId="{F88E6969-0E08-440A-8218-8EA0311099CA}"/>
          </ac:spMkLst>
        </pc:spChg>
        <pc:spChg chg="add del">
          <ac:chgData name="Leonardo Silva" userId="a47921b80c2f7d17" providerId="LiveId" clId="{B9E4CDFF-5FD2-4C60-A81E-F0395D956E58}" dt="2022-11-23T20:10:10.049" v="667" actId="26606"/>
          <ac:spMkLst>
            <pc:docMk/>
            <pc:sldMk cId="2789779802" sldId="272"/>
            <ac:spMk id="2058" creationId="{20586029-32A0-47E5-9AEC-AE3ABA6B94D0}"/>
          </ac:spMkLst>
        </pc:spChg>
        <pc:spChg chg="add del">
          <ac:chgData name="Leonardo Silva" userId="a47921b80c2f7d17" providerId="LiveId" clId="{B9E4CDFF-5FD2-4C60-A81E-F0395D956E58}" dt="2022-11-23T20:05:38.189" v="648" actId="26606"/>
          <ac:spMkLst>
            <pc:docMk/>
            <pc:sldMk cId="2789779802" sldId="272"/>
            <ac:spMk id="2059" creationId="{D79DE9F7-28C4-4856-BA57-D696E124C137}"/>
          </ac:spMkLst>
        </pc:spChg>
        <pc:spChg chg="add del">
          <ac:chgData name="Leonardo Silva" userId="a47921b80c2f7d17" providerId="LiveId" clId="{B9E4CDFF-5FD2-4C60-A81E-F0395D956E58}" dt="2022-11-23T20:05:38.189" v="648" actId="26606"/>
          <ac:spMkLst>
            <pc:docMk/>
            <pc:sldMk cId="2789779802" sldId="272"/>
            <ac:spMk id="2060" creationId="{26FF42C2-EA15-4154-B242-E98E88CED99C}"/>
          </ac:spMkLst>
        </pc:spChg>
        <pc:spChg chg="add del">
          <ac:chgData name="Leonardo Silva" userId="a47921b80c2f7d17" providerId="LiveId" clId="{B9E4CDFF-5FD2-4C60-A81E-F0395D956E58}" dt="2022-11-23T20:05:38.189" v="648" actId="26606"/>
          <ac:spMkLst>
            <pc:docMk/>
            <pc:sldMk cId="2789779802" sldId="272"/>
            <ac:spMk id="2061" creationId="{E1F9ED9C-121B-44C6-A308-5824769C40D5}"/>
          </ac:spMkLst>
        </pc:spChg>
        <pc:spChg chg="add del">
          <ac:chgData name="Leonardo Silva" userId="a47921b80c2f7d17" providerId="LiveId" clId="{B9E4CDFF-5FD2-4C60-A81E-F0395D956E58}" dt="2022-11-23T20:05:38.189" v="648" actId="26606"/>
          <ac:spMkLst>
            <pc:docMk/>
            <pc:sldMk cId="2789779802" sldId="272"/>
            <ac:spMk id="2063" creationId="{4A5F8185-F27B-4E99-A06C-007336FE3F2D}"/>
          </ac:spMkLst>
        </pc:spChg>
        <pc:picChg chg="add mod ord">
          <ac:chgData name="Leonardo Silva" userId="a47921b80c2f7d17" providerId="LiveId" clId="{B9E4CDFF-5FD2-4C60-A81E-F0395D956E58}" dt="2022-11-23T20:10:20.226" v="670" actId="14100"/>
          <ac:picMkLst>
            <pc:docMk/>
            <pc:sldMk cId="2789779802" sldId="272"/>
            <ac:picMk id="4" creationId="{BAEED61C-1843-D67F-92F3-01C654F4F4B8}"/>
          </ac:picMkLst>
        </pc:picChg>
        <pc:picChg chg="add del mod modCrop">
          <ac:chgData name="Leonardo Silva" userId="a47921b80c2f7d17" providerId="LiveId" clId="{B9E4CDFF-5FD2-4C60-A81E-F0395D956E58}" dt="2022-11-23T20:06:02.945" v="651" actId="478"/>
          <ac:picMkLst>
            <pc:docMk/>
            <pc:sldMk cId="2789779802" sldId="272"/>
            <ac:picMk id="6" creationId="{F9A517FB-7EB4-FF43-EB8D-B886C22E0A39}"/>
          </ac:picMkLst>
        </pc:picChg>
        <pc:picChg chg="add del mod">
          <ac:chgData name="Leonardo Silva" userId="a47921b80c2f7d17" providerId="LiveId" clId="{B9E4CDFF-5FD2-4C60-A81E-F0395D956E58}" dt="2022-11-23T20:08:51.562" v="661" actId="478"/>
          <ac:picMkLst>
            <pc:docMk/>
            <pc:sldMk cId="2789779802" sldId="272"/>
            <ac:picMk id="8" creationId="{E0037D67-777D-2CF9-B1EA-14FB0F7E0F74}"/>
          </ac:picMkLst>
        </pc:picChg>
        <pc:picChg chg="add del mod">
          <ac:chgData name="Leonardo Silva" userId="a47921b80c2f7d17" providerId="LiveId" clId="{B9E4CDFF-5FD2-4C60-A81E-F0395D956E58}" dt="2022-11-23T20:06:08.783" v="652" actId="478"/>
          <ac:picMkLst>
            <pc:docMk/>
            <pc:sldMk cId="2789779802" sldId="272"/>
            <ac:picMk id="2050" creationId="{6B410AEA-9859-DBAC-CABE-26C882DD3BD2}"/>
          </ac:picMkLst>
        </pc:picChg>
        <pc:picChg chg="add mod">
          <ac:chgData name="Leonardo Silva" userId="a47921b80c2f7d17" providerId="LiveId" clId="{B9E4CDFF-5FD2-4C60-A81E-F0395D956E58}" dt="2022-11-23T20:10:23.972" v="671" actId="14100"/>
          <ac:picMkLst>
            <pc:docMk/>
            <pc:sldMk cId="2789779802" sldId="272"/>
            <ac:picMk id="2052" creationId="{7990DC6E-6A9E-8AC2-EDBA-DB64B3F84AA0}"/>
          </ac:picMkLst>
        </pc:picChg>
        <pc:cxnChg chg="add del">
          <ac:chgData name="Leonardo Silva" userId="a47921b80c2f7d17" providerId="LiveId" clId="{B9E4CDFF-5FD2-4C60-A81E-F0395D956E58}" dt="2022-11-23T20:10:10.049" v="667" actId="26606"/>
          <ac:cxnSpMkLst>
            <pc:docMk/>
            <pc:sldMk cId="2789779802" sldId="272"/>
            <ac:cxnSpMk id="2062" creationId="{8C730EAB-A532-4295-A302-FB4B90DB9F5E}"/>
          </ac:cxnSpMkLst>
        </pc:cxnChg>
      </pc:sldChg>
      <pc:sldChg chg="addSp delSp modSp new mod setBg">
        <pc:chgData name="Leonardo Silva" userId="a47921b80c2f7d17" providerId="LiveId" clId="{B9E4CDFF-5FD2-4C60-A81E-F0395D956E58}" dt="2022-11-23T23:09:48.915" v="708" actId="1076"/>
        <pc:sldMkLst>
          <pc:docMk/>
          <pc:sldMk cId="3441155394" sldId="273"/>
        </pc:sldMkLst>
        <pc:spChg chg="del">
          <ac:chgData name="Leonardo Silva" userId="a47921b80c2f7d17" providerId="LiveId" clId="{B9E4CDFF-5FD2-4C60-A81E-F0395D956E58}" dt="2022-11-23T23:04:15.066" v="674" actId="478"/>
          <ac:spMkLst>
            <pc:docMk/>
            <pc:sldMk cId="3441155394" sldId="273"/>
            <ac:spMk id="2" creationId="{3F9CD21A-33B6-D608-B0B1-F5BB3531AC77}"/>
          </ac:spMkLst>
        </pc:spChg>
        <pc:spChg chg="del">
          <ac:chgData name="Leonardo Silva" userId="a47921b80c2f7d17" providerId="LiveId" clId="{B9E4CDFF-5FD2-4C60-A81E-F0395D956E58}" dt="2022-11-23T23:04:13.573" v="673" actId="478"/>
          <ac:spMkLst>
            <pc:docMk/>
            <pc:sldMk cId="3441155394" sldId="273"/>
            <ac:spMk id="3" creationId="{B2848B10-F14D-5FB2-9D33-286D7A6D80D4}"/>
          </ac:spMkLst>
        </pc:spChg>
        <pc:spChg chg="add del">
          <ac:chgData name="Leonardo Silva" userId="a47921b80c2f7d17" providerId="LiveId" clId="{B9E4CDFF-5FD2-4C60-A81E-F0395D956E58}" dt="2022-11-23T23:06:03.632" v="683" actId="26606"/>
          <ac:spMkLst>
            <pc:docMk/>
            <pc:sldMk cId="3441155394" sldId="273"/>
            <ac:spMk id="10" creationId="{42A4FC2C-047E-45A5-965D-8E1E3BF09BC6}"/>
          </ac:spMkLst>
        </pc:spChg>
        <pc:spChg chg="add mod">
          <ac:chgData name="Leonardo Silva" userId="a47921b80c2f7d17" providerId="LiveId" clId="{B9E4CDFF-5FD2-4C60-A81E-F0395D956E58}" dt="2022-11-23T23:09:48.915" v="708" actId="1076"/>
          <ac:spMkLst>
            <pc:docMk/>
            <pc:sldMk cId="3441155394" sldId="273"/>
            <ac:spMk id="11" creationId="{4243673A-7639-92FD-D11E-FB9C5E2C4D4D}"/>
          </ac:spMkLst>
        </pc:spChg>
        <pc:spChg chg="add">
          <ac:chgData name="Leonardo Silva" userId="a47921b80c2f7d17" providerId="LiveId" clId="{B9E4CDFF-5FD2-4C60-A81E-F0395D956E58}" dt="2022-11-23T23:06:03.632" v="683" actId="26606"/>
          <ac:spMkLst>
            <pc:docMk/>
            <pc:sldMk cId="3441155394" sldId="273"/>
            <ac:spMk id="12" creationId="{42A4FC2C-047E-45A5-965D-8E1E3BF09BC6}"/>
          </ac:spMkLst>
        </pc:spChg>
        <pc:spChg chg="add del">
          <ac:chgData name="Leonardo Silva" userId="a47921b80c2f7d17" providerId="LiveId" clId="{B9E4CDFF-5FD2-4C60-A81E-F0395D956E58}" dt="2022-11-23T23:05:31.527" v="680" actId="26606"/>
          <ac:spMkLst>
            <pc:docMk/>
            <pc:sldMk cId="3441155394" sldId="273"/>
            <ac:spMk id="15" creationId="{42A4FC2C-047E-45A5-965D-8E1E3BF09BC6}"/>
          </ac:spMkLst>
        </pc:spChg>
        <pc:picChg chg="add del mod">
          <ac:chgData name="Leonardo Silva" userId="a47921b80c2f7d17" providerId="LiveId" clId="{B9E4CDFF-5FD2-4C60-A81E-F0395D956E58}" dt="2022-11-23T23:05:26.435" v="677" actId="478"/>
          <ac:picMkLst>
            <pc:docMk/>
            <pc:sldMk cId="3441155394" sldId="273"/>
            <ac:picMk id="5" creationId="{10B3D9DF-2267-B0B4-0DDE-30BCD034E98D}"/>
          </ac:picMkLst>
        </pc:picChg>
        <pc:picChg chg="add del mod">
          <ac:chgData name="Leonardo Silva" userId="a47921b80c2f7d17" providerId="LiveId" clId="{B9E4CDFF-5FD2-4C60-A81E-F0395D956E58}" dt="2022-11-23T23:06:00.821" v="681" actId="478"/>
          <ac:picMkLst>
            <pc:docMk/>
            <pc:sldMk cId="3441155394" sldId="273"/>
            <ac:picMk id="7" creationId="{6B0EEB33-F52A-6B63-7E73-4CE51E16F209}"/>
          </ac:picMkLst>
        </pc:picChg>
        <pc:picChg chg="add mod">
          <ac:chgData name="Leonardo Silva" userId="a47921b80c2f7d17" providerId="LiveId" clId="{B9E4CDFF-5FD2-4C60-A81E-F0395D956E58}" dt="2022-11-23T23:06:03.632" v="683" actId="26606"/>
          <ac:picMkLst>
            <pc:docMk/>
            <pc:sldMk cId="3441155394" sldId="273"/>
            <ac:picMk id="9" creationId="{FDAEC869-430B-DCD1-8A47-A17C68E5A503}"/>
          </ac:picMkLst>
        </pc:picChg>
        <pc:picChg chg="add mod">
          <ac:chgData name="Leonardo Silva" userId="a47921b80c2f7d17" providerId="LiveId" clId="{B9E4CDFF-5FD2-4C60-A81E-F0395D956E58}" dt="2022-11-23T23:09:48.915" v="708" actId="1076"/>
          <ac:picMkLst>
            <pc:docMk/>
            <pc:sldMk cId="3441155394" sldId="273"/>
            <ac:picMk id="13" creationId="{4B2869A5-8D25-4AEC-2F8A-D26207782BA1}"/>
          </ac:picMkLst>
        </pc:picChg>
      </pc:sldChg>
    </pc:docChg>
  </pc:docChgLst>
  <pc:docChgLst>
    <pc:chgData name="Leonardo Silva" userId="a47921b80c2f7d17" providerId="LiveId" clId="{E329D0CC-B825-4849-9251-8A30ED2BC8C8}"/>
    <pc:docChg chg="undo custSel addSld delSld modSld sldOrd">
      <pc:chgData name="Leonardo Silva" userId="a47921b80c2f7d17" providerId="LiveId" clId="{E329D0CC-B825-4849-9251-8A30ED2BC8C8}" dt="2022-11-21T11:34:33.334" v="157" actId="2696"/>
      <pc:docMkLst>
        <pc:docMk/>
      </pc:docMkLst>
      <pc:sldChg chg="modSp">
        <pc:chgData name="Leonardo Silva" userId="a47921b80c2f7d17" providerId="LiveId" clId="{E329D0CC-B825-4849-9251-8A30ED2BC8C8}" dt="2022-11-19T16:29:49.531" v="63" actId="20577"/>
        <pc:sldMkLst>
          <pc:docMk/>
          <pc:sldMk cId="3176382" sldId="256"/>
        </pc:sldMkLst>
        <pc:spChg chg="mod">
          <ac:chgData name="Leonardo Silva" userId="a47921b80c2f7d17" providerId="LiveId" clId="{E329D0CC-B825-4849-9251-8A30ED2BC8C8}" dt="2022-11-19T16:29:49.531" v="63" actId="20577"/>
          <ac:spMkLst>
            <pc:docMk/>
            <pc:sldMk cId="3176382" sldId="256"/>
            <ac:spMk id="2" creationId="{A130169D-699B-8FE8-5920-2950054D751F}"/>
          </ac:spMkLst>
        </pc:spChg>
      </pc:sldChg>
      <pc:sldChg chg="mod modShow">
        <pc:chgData name="Leonardo Silva" userId="a47921b80c2f7d17" providerId="LiveId" clId="{E329D0CC-B825-4849-9251-8A30ED2BC8C8}" dt="2022-11-19T16:32:42.501" v="67" actId="729"/>
        <pc:sldMkLst>
          <pc:docMk/>
          <pc:sldMk cId="10321936" sldId="257"/>
        </pc:sldMkLst>
      </pc:sldChg>
      <pc:sldChg chg="modSp ord">
        <pc:chgData name="Leonardo Silva" userId="a47921b80c2f7d17" providerId="LiveId" clId="{E329D0CC-B825-4849-9251-8A30ED2BC8C8}" dt="2022-11-19T16:35:58.037" v="156" actId="255"/>
        <pc:sldMkLst>
          <pc:docMk/>
          <pc:sldMk cId="2536251884" sldId="258"/>
        </pc:sldMkLst>
        <pc:spChg chg="mod">
          <ac:chgData name="Leonardo Silva" userId="a47921b80c2f7d17" providerId="LiveId" clId="{E329D0CC-B825-4849-9251-8A30ED2BC8C8}" dt="2022-11-19T16:35:58.037" v="156" actId="255"/>
          <ac:spMkLst>
            <pc:docMk/>
            <pc:sldMk cId="2536251884" sldId="258"/>
            <ac:spMk id="2" creationId="{0C872347-1740-E7B5-CE48-D35BD5A4FD9D}"/>
          </ac:spMkLst>
        </pc:spChg>
        <pc:spChg chg="mod">
          <ac:chgData name="Leonardo Silva" userId="a47921b80c2f7d17" providerId="LiveId" clId="{E329D0CC-B825-4849-9251-8A30ED2BC8C8}" dt="2022-11-19T16:34:00.982" v="99" actId="1076"/>
          <ac:spMkLst>
            <pc:docMk/>
            <pc:sldMk cId="2536251884" sldId="258"/>
            <ac:spMk id="3" creationId="{6FECE456-40A8-A19F-D341-4991415A83F0}"/>
          </ac:spMkLst>
        </pc:spChg>
      </pc:sldChg>
      <pc:sldChg chg="modSp">
        <pc:chgData name="Leonardo Silva" userId="a47921b80c2f7d17" providerId="LiveId" clId="{E329D0CC-B825-4849-9251-8A30ED2BC8C8}" dt="2022-11-19T16:22:39.484" v="12" actId="20577"/>
        <pc:sldMkLst>
          <pc:docMk/>
          <pc:sldMk cId="2459925702" sldId="259"/>
        </pc:sldMkLst>
        <pc:spChg chg="mod">
          <ac:chgData name="Leonardo Silva" userId="a47921b80c2f7d17" providerId="LiveId" clId="{E329D0CC-B825-4849-9251-8A30ED2BC8C8}" dt="2022-11-19T16:22:39.484" v="12" actId="20577"/>
          <ac:spMkLst>
            <pc:docMk/>
            <pc:sldMk cId="2459925702" sldId="259"/>
            <ac:spMk id="2" creationId="{C04A182E-4BAA-1CBA-D629-CA7623CDF857}"/>
          </ac:spMkLst>
        </pc:spChg>
      </pc:sldChg>
      <pc:sldChg chg="mod ord modShow">
        <pc:chgData name="Leonardo Silva" userId="a47921b80c2f7d17" providerId="LiveId" clId="{E329D0CC-B825-4849-9251-8A30ED2BC8C8}" dt="2022-11-19T16:32:13.141" v="66" actId="729"/>
        <pc:sldMkLst>
          <pc:docMk/>
          <pc:sldMk cId="4227375810" sldId="260"/>
        </pc:sldMkLst>
      </pc:sldChg>
      <pc:sldChg chg="modSp new">
        <pc:chgData name="Leonardo Silva" userId="a47921b80c2f7d17" providerId="LiveId" clId="{E329D0CC-B825-4849-9251-8A30ED2BC8C8}" dt="2022-11-19T16:27:51.124" v="45" actId="20577"/>
        <pc:sldMkLst>
          <pc:docMk/>
          <pc:sldMk cId="1959162125" sldId="261"/>
        </pc:sldMkLst>
        <pc:spChg chg="mod">
          <ac:chgData name="Leonardo Silva" userId="a47921b80c2f7d17" providerId="LiveId" clId="{E329D0CC-B825-4849-9251-8A30ED2BC8C8}" dt="2022-11-19T16:27:51.124" v="45" actId="20577"/>
          <ac:spMkLst>
            <pc:docMk/>
            <pc:sldMk cId="1959162125" sldId="261"/>
            <ac:spMk id="2" creationId="{FCACF886-BC49-119F-3632-9EA327E3E0B1}"/>
          </ac:spMkLst>
        </pc:spChg>
      </pc:sldChg>
      <pc:sldChg chg="modSp new">
        <pc:chgData name="Leonardo Silva" userId="a47921b80c2f7d17" providerId="LiveId" clId="{E329D0CC-B825-4849-9251-8A30ED2BC8C8}" dt="2022-11-19T16:28:55.556" v="59" actId="20577"/>
        <pc:sldMkLst>
          <pc:docMk/>
          <pc:sldMk cId="876504530" sldId="262"/>
        </pc:sldMkLst>
        <pc:spChg chg="mod">
          <ac:chgData name="Leonardo Silva" userId="a47921b80c2f7d17" providerId="LiveId" clId="{E329D0CC-B825-4849-9251-8A30ED2BC8C8}" dt="2022-11-19T16:28:55.556" v="59" actId="20577"/>
          <ac:spMkLst>
            <pc:docMk/>
            <pc:sldMk cId="876504530" sldId="262"/>
            <ac:spMk id="2" creationId="{BFBE8BEE-9903-D56A-E309-A810D90A3B35}"/>
          </ac:spMkLst>
        </pc:spChg>
      </pc:sldChg>
      <pc:sldChg chg="del">
        <pc:chgData name="Leonardo Silva" userId="a47921b80c2f7d17" providerId="LiveId" clId="{E329D0CC-B825-4849-9251-8A30ED2BC8C8}" dt="2022-11-21T11:34:33.334" v="157" actId="2696"/>
        <pc:sldMkLst>
          <pc:docMk/>
          <pc:sldMk cId="1995774456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0C18B-204A-4E51-85B1-DD5BAB0474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125031-78FE-486C-9A68-A0F76E129E5B}">
      <dgm:prSet/>
      <dgm:spPr/>
      <dgm:t>
        <a:bodyPr/>
        <a:lstStyle/>
        <a:p>
          <a:r>
            <a:rPr lang="pt-BR" b="0" i="0"/>
            <a:t>Livre distribuição;</a:t>
          </a:r>
          <a:endParaRPr lang="en-US"/>
        </a:p>
      </dgm:t>
    </dgm:pt>
    <dgm:pt modelId="{5825A8DA-C713-4734-98C4-9D5DFF757277}" type="parTrans" cxnId="{005E1E7F-AE53-4165-B8A7-1C39141F7A77}">
      <dgm:prSet/>
      <dgm:spPr/>
      <dgm:t>
        <a:bodyPr/>
        <a:lstStyle/>
        <a:p>
          <a:endParaRPr lang="en-US"/>
        </a:p>
      </dgm:t>
    </dgm:pt>
    <dgm:pt modelId="{77C61976-DF88-4A20-98DD-3F09D75648E0}" type="sibTrans" cxnId="{005E1E7F-AE53-4165-B8A7-1C39141F7A77}">
      <dgm:prSet/>
      <dgm:spPr/>
      <dgm:t>
        <a:bodyPr/>
        <a:lstStyle/>
        <a:p>
          <a:endParaRPr lang="en-US"/>
        </a:p>
      </dgm:t>
    </dgm:pt>
    <dgm:pt modelId="{5E4AAD4D-C7C7-47B8-BD92-56E3635071F0}">
      <dgm:prSet/>
      <dgm:spPr/>
      <dgm:t>
        <a:bodyPr/>
        <a:lstStyle/>
        <a:p>
          <a:r>
            <a:rPr lang="pt-BR" b="0" i="0"/>
            <a:t>Código-fonte acessível por algum meio;</a:t>
          </a:r>
          <a:endParaRPr lang="en-US"/>
        </a:p>
      </dgm:t>
    </dgm:pt>
    <dgm:pt modelId="{AE8BC2E4-FA77-4D80-8228-7835BDC7A9FF}" type="parTrans" cxnId="{3EC1EF1F-693E-411E-BE22-2E7690920263}">
      <dgm:prSet/>
      <dgm:spPr/>
      <dgm:t>
        <a:bodyPr/>
        <a:lstStyle/>
        <a:p>
          <a:endParaRPr lang="en-US"/>
        </a:p>
      </dgm:t>
    </dgm:pt>
    <dgm:pt modelId="{B470105E-68DA-4A04-9A6D-F132B8AF3994}" type="sibTrans" cxnId="{3EC1EF1F-693E-411E-BE22-2E7690920263}">
      <dgm:prSet/>
      <dgm:spPr/>
      <dgm:t>
        <a:bodyPr/>
        <a:lstStyle/>
        <a:p>
          <a:endParaRPr lang="en-US"/>
        </a:p>
      </dgm:t>
    </dgm:pt>
    <dgm:pt modelId="{F84C5FFA-CDB9-4336-9151-0C788CCE2E2E}">
      <dgm:prSet/>
      <dgm:spPr/>
      <dgm:t>
        <a:bodyPr/>
        <a:lstStyle/>
        <a:p>
          <a:r>
            <a:rPr lang="pt-BR" b="0" i="0"/>
            <a:t>Permitir modificações e a realização de outros projetos derivados;</a:t>
          </a:r>
          <a:endParaRPr lang="en-US"/>
        </a:p>
      </dgm:t>
    </dgm:pt>
    <dgm:pt modelId="{B43775A8-F75D-486D-AA9A-BDF664038326}" type="parTrans" cxnId="{81D303DD-704A-4AA6-909F-8714A216F5DF}">
      <dgm:prSet/>
      <dgm:spPr/>
      <dgm:t>
        <a:bodyPr/>
        <a:lstStyle/>
        <a:p>
          <a:endParaRPr lang="en-US"/>
        </a:p>
      </dgm:t>
    </dgm:pt>
    <dgm:pt modelId="{17E24529-B4CB-4D2D-9E73-EB6BF3735B69}" type="sibTrans" cxnId="{81D303DD-704A-4AA6-909F-8714A216F5DF}">
      <dgm:prSet/>
      <dgm:spPr/>
      <dgm:t>
        <a:bodyPr/>
        <a:lstStyle/>
        <a:p>
          <a:endParaRPr lang="en-US"/>
        </a:p>
      </dgm:t>
    </dgm:pt>
    <dgm:pt modelId="{0CDE6FCC-9BB0-4A81-9C10-8F188940F467}">
      <dgm:prSet/>
      <dgm:spPr/>
      <dgm:t>
        <a:bodyPr/>
        <a:lstStyle/>
        <a:p>
          <a:r>
            <a:rPr lang="pt-BR" b="0" i="0"/>
            <a:t>Integridade autoral (autores e mantenedores);</a:t>
          </a:r>
          <a:endParaRPr lang="en-US"/>
        </a:p>
      </dgm:t>
    </dgm:pt>
    <dgm:pt modelId="{221723DE-413C-410C-A46E-659EE5E1CC4E}" type="parTrans" cxnId="{B8F7CEAB-A8A5-4477-8874-6B72014CC28B}">
      <dgm:prSet/>
      <dgm:spPr/>
      <dgm:t>
        <a:bodyPr/>
        <a:lstStyle/>
        <a:p>
          <a:endParaRPr lang="en-US"/>
        </a:p>
      </dgm:t>
    </dgm:pt>
    <dgm:pt modelId="{5CE8968F-23C0-4D19-978D-ECBA0C274945}" type="sibTrans" cxnId="{B8F7CEAB-A8A5-4477-8874-6B72014CC28B}">
      <dgm:prSet/>
      <dgm:spPr/>
      <dgm:t>
        <a:bodyPr/>
        <a:lstStyle/>
        <a:p>
          <a:endParaRPr lang="en-US"/>
        </a:p>
      </dgm:t>
    </dgm:pt>
    <dgm:pt modelId="{7D5B7CC5-F2E8-448E-A1AE-63E12A3186A0}">
      <dgm:prSet/>
      <dgm:spPr/>
      <dgm:t>
        <a:bodyPr/>
        <a:lstStyle/>
        <a:p>
          <a:r>
            <a:rPr lang="pt-BR" b="0" i="0"/>
            <a:t>Sem discriminação contra pessoas ou grupos;</a:t>
          </a:r>
          <a:endParaRPr lang="en-US"/>
        </a:p>
      </dgm:t>
    </dgm:pt>
    <dgm:pt modelId="{BCE51095-06D8-43F4-80F4-FF3748C512EC}" type="parTrans" cxnId="{1A66DA35-EFDA-4044-AC84-8848F2E1BDC7}">
      <dgm:prSet/>
      <dgm:spPr/>
      <dgm:t>
        <a:bodyPr/>
        <a:lstStyle/>
        <a:p>
          <a:endParaRPr lang="en-US"/>
        </a:p>
      </dgm:t>
    </dgm:pt>
    <dgm:pt modelId="{3D7DF876-C3B5-40CC-B7D3-16018DA285F0}" type="sibTrans" cxnId="{1A66DA35-EFDA-4044-AC84-8848F2E1BDC7}">
      <dgm:prSet/>
      <dgm:spPr/>
      <dgm:t>
        <a:bodyPr/>
        <a:lstStyle/>
        <a:p>
          <a:endParaRPr lang="en-US"/>
        </a:p>
      </dgm:t>
    </dgm:pt>
    <dgm:pt modelId="{5CABD9CE-138C-4D99-9F8A-42F9F0C2D8BF}">
      <dgm:prSet/>
      <dgm:spPr/>
      <dgm:t>
        <a:bodyPr/>
        <a:lstStyle/>
        <a:p>
          <a:r>
            <a:rPr lang="pt-BR" b="0" i="0"/>
            <a:t>Sem restrição de área de atuação;</a:t>
          </a:r>
          <a:endParaRPr lang="en-US"/>
        </a:p>
      </dgm:t>
    </dgm:pt>
    <dgm:pt modelId="{C8B2ED9C-7B62-4816-B4CE-79AC4CB9C299}" type="parTrans" cxnId="{A2BC05F8-DA32-4617-842F-50BDAD4641A9}">
      <dgm:prSet/>
      <dgm:spPr/>
      <dgm:t>
        <a:bodyPr/>
        <a:lstStyle/>
        <a:p>
          <a:endParaRPr lang="en-US"/>
        </a:p>
      </dgm:t>
    </dgm:pt>
    <dgm:pt modelId="{DA4DC3A3-835A-42B2-9960-08FEC4376E98}" type="sibTrans" cxnId="{A2BC05F8-DA32-4617-842F-50BDAD4641A9}">
      <dgm:prSet/>
      <dgm:spPr/>
      <dgm:t>
        <a:bodyPr/>
        <a:lstStyle/>
        <a:p>
          <a:endParaRPr lang="en-US"/>
        </a:p>
      </dgm:t>
    </dgm:pt>
    <dgm:pt modelId="{35EB7BAE-D8D1-4A34-839F-ABA92A60DE59}">
      <dgm:prSet/>
      <dgm:spPr/>
      <dgm:t>
        <a:bodyPr/>
        <a:lstStyle/>
        <a:p>
          <a:r>
            <a:rPr lang="pt-BR" b="0" i="0"/>
            <a:t>Os direitos da licença devem ser repassados para versões redistribuídas;</a:t>
          </a:r>
          <a:endParaRPr lang="en-US"/>
        </a:p>
      </dgm:t>
    </dgm:pt>
    <dgm:pt modelId="{E47E163B-D1FA-43E4-A4AB-F6D7338DCCB6}" type="parTrans" cxnId="{46576E8E-F1A0-4258-9D11-89BAC9BBAB5C}">
      <dgm:prSet/>
      <dgm:spPr/>
      <dgm:t>
        <a:bodyPr/>
        <a:lstStyle/>
        <a:p>
          <a:endParaRPr lang="en-US"/>
        </a:p>
      </dgm:t>
    </dgm:pt>
    <dgm:pt modelId="{0EEB4E05-7C80-4DB3-8BC9-201B44093DD7}" type="sibTrans" cxnId="{46576E8E-F1A0-4258-9D11-89BAC9BBAB5C}">
      <dgm:prSet/>
      <dgm:spPr/>
      <dgm:t>
        <a:bodyPr/>
        <a:lstStyle/>
        <a:p>
          <a:endParaRPr lang="en-US"/>
        </a:p>
      </dgm:t>
    </dgm:pt>
    <dgm:pt modelId="{EBC56487-5D47-412E-8A21-C0F61FCD30E7}">
      <dgm:prSet/>
      <dgm:spPr/>
      <dgm:t>
        <a:bodyPr/>
        <a:lstStyle/>
        <a:p>
          <a:endParaRPr lang="pt-BR"/>
        </a:p>
      </dgm:t>
    </dgm:pt>
    <dgm:pt modelId="{68AE253A-C7F4-495C-B9FB-7144FD9C4FED}" type="parTrans" cxnId="{2BB2FBBE-EA0E-4FCD-AC0F-1989699E4BC6}">
      <dgm:prSet/>
      <dgm:spPr/>
      <dgm:t>
        <a:bodyPr/>
        <a:lstStyle/>
        <a:p>
          <a:endParaRPr lang="en-US"/>
        </a:p>
      </dgm:t>
    </dgm:pt>
    <dgm:pt modelId="{F329EC4C-B3BE-406B-8087-83053105787B}" type="sibTrans" cxnId="{2BB2FBBE-EA0E-4FCD-AC0F-1989699E4BC6}">
      <dgm:prSet/>
      <dgm:spPr/>
      <dgm:t>
        <a:bodyPr/>
        <a:lstStyle/>
        <a:p>
          <a:endParaRPr lang="en-US"/>
        </a:p>
      </dgm:t>
    </dgm:pt>
    <dgm:pt modelId="{DAF3C332-8731-4D19-97E2-310CE280B49C}">
      <dgm:prSet/>
      <dgm:spPr/>
      <dgm:t>
        <a:bodyPr/>
        <a:lstStyle/>
        <a:p>
          <a:endParaRPr lang="pt-BR"/>
        </a:p>
      </dgm:t>
    </dgm:pt>
    <dgm:pt modelId="{9B7AEE35-DEDD-4314-889E-4B869678C59C}" type="parTrans" cxnId="{8EF6EF7D-B2D5-466C-9BB5-387CF88970F7}">
      <dgm:prSet/>
      <dgm:spPr/>
      <dgm:t>
        <a:bodyPr/>
        <a:lstStyle/>
        <a:p>
          <a:endParaRPr lang="en-US"/>
        </a:p>
      </dgm:t>
    </dgm:pt>
    <dgm:pt modelId="{5EFD8A96-598B-488E-9845-D2192E661BD8}" type="sibTrans" cxnId="{8EF6EF7D-B2D5-466C-9BB5-387CF88970F7}">
      <dgm:prSet/>
      <dgm:spPr/>
      <dgm:t>
        <a:bodyPr/>
        <a:lstStyle/>
        <a:p>
          <a:endParaRPr lang="en-US"/>
        </a:p>
      </dgm:t>
    </dgm:pt>
    <dgm:pt modelId="{31E79291-5C7D-4B2C-B6DC-A80272BE0977}">
      <dgm:prSet/>
      <dgm:spPr/>
      <dgm:t>
        <a:bodyPr/>
        <a:lstStyle/>
        <a:p>
          <a:endParaRPr lang="pt-BR"/>
        </a:p>
      </dgm:t>
    </dgm:pt>
    <dgm:pt modelId="{0C58F890-1EBD-462D-8AAB-5D6BB9287F14}" type="parTrans" cxnId="{909D5FA1-7777-4072-9741-57A509164B5F}">
      <dgm:prSet/>
      <dgm:spPr/>
      <dgm:t>
        <a:bodyPr/>
        <a:lstStyle/>
        <a:p>
          <a:endParaRPr lang="en-US"/>
        </a:p>
      </dgm:t>
    </dgm:pt>
    <dgm:pt modelId="{01CDC17C-41B9-47A8-B7E9-D5F4B18D6A8A}" type="sibTrans" cxnId="{909D5FA1-7777-4072-9741-57A509164B5F}">
      <dgm:prSet/>
      <dgm:spPr/>
      <dgm:t>
        <a:bodyPr/>
        <a:lstStyle/>
        <a:p>
          <a:endParaRPr lang="en-US"/>
        </a:p>
      </dgm:t>
    </dgm:pt>
    <dgm:pt modelId="{A4FEBD46-9190-4F49-B703-E61E30D4BB54}" type="pres">
      <dgm:prSet presAssocID="{E2E0C18B-204A-4E51-85B1-DD5BAB0474FC}" presName="Name0" presStyleCnt="0">
        <dgm:presLayoutVars>
          <dgm:chMax val="7"/>
          <dgm:chPref val="7"/>
          <dgm:dir/>
        </dgm:presLayoutVars>
      </dgm:prSet>
      <dgm:spPr/>
    </dgm:pt>
    <dgm:pt modelId="{E4EF4F5B-9536-4474-ABFF-372591162085}" type="pres">
      <dgm:prSet presAssocID="{E2E0C18B-204A-4E51-85B1-DD5BAB0474FC}" presName="Name1" presStyleCnt="0"/>
      <dgm:spPr/>
    </dgm:pt>
    <dgm:pt modelId="{AAC9EFFE-3335-4034-A490-629A20000A4A}" type="pres">
      <dgm:prSet presAssocID="{E2E0C18B-204A-4E51-85B1-DD5BAB0474FC}" presName="cycle" presStyleCnt="0"/>
      <dgm:spPr/>
    </dgm:pt>
    <dgm:pt modelId="{C69856E6-EC3C-4C6E-9C3C-D185EF1E5EF7}" type="pres">
      <dgm:prSet presAssocID="{E2E0C18B-204A-4E51-85B1-DD5BAB0474FC}" presName="srcNode" presStyleLbl="node1" presStyleIdx="0" presStyleCnt="7"/>
      <dgm:spPr/>
    </dgm:pt>
    <dgm:pt modelId="{84803C47-9A9C-4955-AD0D-57F06DC00046}" type="pres">
      <dgm:prSet presAssocID="{E2E0C18B-204A-4E51-85B1-DD5BAB0474FC}" presName="conn" presStyleLbl="parChTrans1D2" presStyleIdx="0" presStyleCnt="1"/>
      <dgm:spPr/>
    </dgm:pt>
    <dgm:pt modelId="{B4612811-CF8A-4D33-B082-96A74AB0C235}" type="pres">
      <dgm:prSet presAssocID="{E2E0C18B-204A-4E51-85B1-DD5BAB0474FC}" presName="extraNode" presStyleLbl="node1" presStyleIdx="0" presStyleCnt="7"/>
      <dgm:spPr/>
    </dgm:pt>
    <dgm:pt modelId="{DAD5CB46-0C0F-4C6D-9B19-41D6DE5BDDA0}" type="pres">
      <dgm:prSet presAssocID="{E2E0C18B-204A-4E51-85B1-DD5BAB0474FC}" presName="dstNode" presStyleLbl="node1" presStyleIdx="0" presStyleCnt="7"/>
      <dgm:spPr/>
    </dgm:pt>
    <dgm:pt modelId="{8FC8A4E3-70B6-45A7-B5D2-4C85ECE8A80F}" type="pres">
      <dgm:prSet presAssocID="{12125031-78FE-486C-9A68-A0F76E129E5B}" presName="text_1" presStyleLbl="node1" presStyleIdx="0" presStyleCnt="7">
        <dgm:presLayoutVars>
          <dgm:bulletEnabled val="1"/>
        </dgm:presLayoutVars>
      </dgm:prSet>
      <dgm:spPr/>
    </dgm:pt>
    <dgm:pt modelId="{2C4AEC78-C307-47F7-92D6-2107002071DF}" type="pres">
      <dgm:prSet presAssocID="{12125031-78FE-486C-9A68-A0F76E129E5B}" presName="accent_1" presStyleCnt="0"/>
      <dgm:spPr/>
    </dgm:pt>
    <dgm:pt modelId="{551F45E0-C63F-4307-B89D-72251F565340}" type="pres">
      <dgm:prSet presAssocID="{12125031-78FE-486C-9A68-A0F76E129E5B}" presName="accentRepeatNode" presStyleLbl="solidFgAcc1" presStyleIdx="0" presStyleCnt="7"/>
      <dgm:spPr/>
    </dgm:pt>
    <dgm:pt modelId="{93354DAA-D1D2-440F-8936-3DAD82510842}" type="pres">
      <dgm:prSet presAssocID="{5E4AAD4D-C7C7-47B8-BD92-56E3635071F0}" presName="text_2" presStyleLbl="node1" presStyleIdx="1" presStyleCnt="7">
        <dgm:presLayoutVars>
          <dgm:bulletEnabled val="1"/>
        </dgm:presLayoutVars>
      </dgm:prSet>
      <dgm:spPr/>
    </dgm:pt>
    <dgm:pt modelId="{4A46EB13-F9ED-43BB-96A4-202631B70B9C}" type="pres">
      <dgm:prSet presAssocID="{5E4AAD4D-C7C7-47B8-BD92-56E3635071F0}" presName="accent_2" presStyleCnt="0"/>
      <dgm:spPr/>
    </dgm:pt>
    <dgm:pt modelId="{611445F4-A095-4BB3-80DB-71BFCE39CB73}" type="pres">
      <dgm:prSet presAssocID="{5E4AAD4D-C7C7-47B8-BD92-56E3635071F0}" presName="accentRepeatNode" presStyleLbl="solidFgAcc1" presStyleIdx="1" presStyleCnt="7"/>
      <dgm:spPr/>
    </dgm:pt>
    <dgm:pt modelId="{7F2C9737-E31B-43F8-B473-4648FC987860}" type="pres">
      <dgm:prSet presAssocID="{F84C5FFA-CDB9-4336-9151-0C788CCE2E2E}" presName="text_3" presStyleLbl="node1" presStyleIdx="2" presStyleCnt="7">
        <dgm:presLayoutVars>
          <dgm:bulletEnabled val="1"/>
        </dgm:presLayoutVars>
      </dgm:prSet>
      <dgm:spPr/>
    </dgm:pt>
    <dgm:pt modelId="{C8631587-6C07-4248-80B2-B259417646DB}" type="pres">
      <dgm:prSet presAssocID="{F84C5FFA-CDB9-4336-9151-0C788CCE2E2E}" presName="accent_3" presStyleCnt="0"/>
      <dgm:spPr/>
    </dgm:pt>
    <dgm:pt modelId="{ADAB4039-D227-472B-A806-C102CC8816AD}" type="pres">
      <dgm:prSet presAssocID="{F84C5FFA-CDB9-4336-9151-0C788CCE2E2E}" presName="accentRepeatNode" presStyleLbl="solidFgAcc1" presStyleIdx="2" presStyleCnt="7"/>
      <dgm:spPr/>
    </dgm:pt>
    <dgm:pt modelId="{80A6A6AB-16C6-4E1F-9331-B6E6ACDBBF2E}" type="pres">
      <dgm:prSet presAssocID="{0CDE6FCC-9BB0-4A81-9C10-8F188940F467}" presName="text_4" presStyleLbl="node1" presStyleIdx="3" presStyleCnt="7">
        <dgm:presLayoutVars>
          <dgm:bulletEnabled val="1"/>
        </dgm:presLayoutVars>
      </dgm:prSet>
      <dgm:spPr/>
    </dgm:pt>
    <dgm:pt modelId="{6253CB77-71F2-4A04-B251-DD6B88039FB4}" type="pres">
      <dgm:prSet presAssocID="{0CDE6FCC-9BB0-4A81-9C10-8F188940F467}" presName="accent_4" presStyleCnt="0"/>
      <dgm:spPr/>
    </dgm:pt>
    <dgm:pt modelId="{658EE673-2011-4054-94D7-ED8170B65102}" type="pres">
      <dgm:prSet presAssocID="{0CDE6FCC-9BB0-4A81-9C10-8F188940F467}" presName="accentRepeatNode" presStyleLbl="solidFgAcc1" presStyleIdx="3" presStyleCnt="7"/>
      <dgm:spPr/>
    </dgm:pt>
    <dgm:pt modelId="{D4BDC55C-753D-415F-B233-E49CBF9E46E0}" type="pres">
      <dgm:prSet presAssocID="{7D5B7CC5-F2E8-448E-A1AE-63E12A3186A0}" presName="text_5" presStyleLbl="node1" presStyleIdx="4" presStyleCnt="7">
        <dgm:presLayoutVars>
          <dgm:bulletEnabled val="1"/>
        </dgm:presLayoutVars>
      </dgm:prSet>
      <dgm:spPr/>
    </dgm:pt>
    <dgm:pt modelId="{6091656F-29CA-4B6E-8E84-B370587627DD}" type="pres">
      <dgm:prSet presAssocID="{7D5B7CC5-F2E8-448E-A1AE-63E12A3186A0}" presName="accent_5" presStyleCnt="0"/>
      <dgm:spPr/>
    </dgm:pt>
    <dgm:pt modelId="{85BBD0CF-AB7F-4E48-8B8A-DD1CEA78FB32}" type="pres">
      <dgm:prSet presAssocID="{7D5B7CC5-F2E8-448E-A1AE-63E12A3186A0}" presName="accentRepeatNode" presStyleLbl="solidFgAcc1" presStyleIdx="4" presStyleCnt="7"/>
      <dgm:spPr/>
    </dgm:pt>
    <dgm:pt modelId="{4AB32BCB-10AC-4E01-A6C1-AFAD4E698AA0}" type="pres">
      <dgm:prSet presAssocID="{5CABD9CE-138C-4D99-9F8A-42F9F0C2D8BF}" presName="text_6" presStyleLbl="node1" presStyleIdx="5" presStyleCnt="7">
        <dgm:presLayoutVars>
          <dgm:bulletEnabled val="1"/>
        </dgm:presLayoutVars>
      </dgm:prSet>
      <dgm:spPr/>
    </dgm:pt>
    <dgm:pt modelId="{FC2B0C29-CBFF-4FF7-8490-E749AEB25D25}" type="pres">
      <dgm:prSet presAssocID="{5CABD9CE-138C-4D99-9F8A-42F9F0C2D8BF}" presName="accent_6" presStyleCnt="0"/>
      <dgm:spPr/>
    </dgm:pt>
    <dgm:pt modelId="{D25B69BE-6439-457B-9E55-A9D8557E98A7}" type="pres">
      <dgm:prSet presAssocID="{5CABD9CE-138C-4D99-9F8A-42F9F0C2D8BF}" presName="accentRepeatNode" presStyleLbl="solidFgAcc1" presStyleIdx="5" presStyleCnt="7"/>
      <dgm:spPr/>
    </dgm:pt>
    <dgm:pt modelId="{38D81060-8B8F-499C-B51C-841036922C9B}" type="pres">
      <dgm:prSet presAssocID="{35EB7BAE-D8D1-4A34-839F-ABA92A60DE59}" presName="text_7" presStyleLbl="node1" presStyleIdx="6" presStyleCnt="7">
        <dgm:presLayoutVars>
          <dgm:bulletEnabled val="1"/>
        </dgm:presLayoutVars>
      </dgm:prSet>
      <dgm:spPr/>
    </dgm:pt>
    <dgm:pt modelId="{A5CCA993-38F7-43C0-B81C-21E442B53D7A}" type="pres">
      <dgm:prSet presAssocID="{35EB7BAE-D8D1-4A34-839F-ABA92A60DE59}" presName="accent_7" presStyleCnt="0"/>
      <dgm:spPr/>
    </dgm:pt>
    <dgm:pt modelId="{2F029507-89B5-4A71-A6DD-28A303991AAE}" type="pres">
      <dgm:prSet presAssocID="{35EB7BAE-D8D1-4A34-839F-ABA92A60DE59}" presName="accentRepeatNode" presStyleLbl="solidFgAcc1" presStyleIdx="6" presStyleCnt="7"/>
      <dgm:spPr/>
    </dgm:pt>
  </dgm:ptLst>
  <dgm:cxnLst>
    <dgm:cxn modelId="{3EC1EF1F-693E-411E-BE22-2E7690920263}" srcId="{E2E0C18B-204A-4E51-85B1-DD5BAB0474FC}" destId="{5E4AAD4D-C7C7-47B8-BD92-56E3635071F0}" srcOrd="1" destOrd="0" parTransId="{AE8BC2E4-FA77-4D80-8228-7835BDC7A9FF}" sibTransId="{B470105E-68DA-4A04-9A6D-F132B8AF3994}"/>
    <dgm:cxn modelId="{69B87631-53F0-4D2D-8112-F3BF0EC4295F}" type="presOf" srcId="{5CABD9CE-138C-4D99-9F8A-42F9F0C2D8BF}" destId="{4AB32BCB-10AC-4E01-A6C1-AFAD4E698AA0}" srcOrd="0" destOrd="0" presId="urn:microsoft.com/office/officeart/2008/layout/VerticalCurvedList"/>
    <dgm:cxn modelId="{1A66DA35-EFDA-4044-AC84-8848F2E1BDC7}" srcId="{E2E0C18B-204A-4E51-85B1-DD5BAB0474FC}" destId="{7D5B7CC5-F2E8-448E-A1AE-63E12A3186A0}" srcOrd="4" destOrd="0" parTransId="{BCE51095-06D8-43F4-80F4-FF3748C512EC}" sibTransId="{3D7DF876-C3B5-40CC-B7D3-16018DA285F0}"/>
    <dgm:cxn modelId="{191CF038-F3A5-4202-BD7E-D93DB500A9A4}" type="presOf" srcId="{77C61976-DF88-4A20-98DD-3F09D75648E0}" destId="{84803C47-9A9C-4955-AD0D-57F06DC00046}" srcOrd="0" destOrd="0" presId="urn:microsoft.com/office/officeart/2008/layout/VerticalCurvedList"/>
    <dgm:cxn modelId="{A571063C-57DB-4DBD-8A8F-8F5D0CEA74A3}" type="presOf" srcId="{12125031-78FE-486C-9A68-A0F76E129E5B}" destId="{8FC8A4E3-70B6-45A7-B5D2-4C85ECE8A80F}" srcOrd="0" destOrd="0" presId="urn:microsoft.com/office/officeart/2008/layout/VerticalCurvedList"/>
    <dgm:cxn modelId="{F7E7F045-5C29-4FA4-8384-BC7658443541}" type="presOf" srcId="{35EB7BAE-D8D1-4A34-839F-ABA92A60DE59}" destId="{38D81060-8B8F-499C-B51C-841036922C9B}" srcOrd="0" destOrd="0" presId="urn:microsoft.com/office/officeart/2008/layout/VerticalCurvedList"/>
    <dgm:cxn modelId="{8EF6EF7D-B2D5-466C-9BB5-387CF88970F7}" srcId="{E2E0C18B-204A-4E51-85B1-DD5BAB0474FC}" destId="{DAF3C332-8731-4D19-97E2-310CE280B49C}" srcOrd="8" destOrd="0" parTransId="{9B7AEE35-DEDD-4314-889E-4B869678C59C}" sibTransId="{5EFD8A96-598B-488E-9845-D2192E661BD8}"/>
    <dgm:cxn modelId="{005E1E7F-AE53-4165-B8A7-1C39141F7A77}" srcId="{E2E0C18B-204A-4E51-85B1-DD5BAB0474FC}" destId="{12125031-78FE-486C-9A68-A0F76E129E5B}" srcOrd="0" destOrd="0" parTransId="{5825A8DA-C713-4734-98C4-9D5DFF757277}" sibTransId="{77C61976-DF88-4A20-98DD-3F09D75648E0}"/>
    <dgm:cxn modelId="{46576E8E-F1A0-4258-9D11-89BAC9BBAB5C}" srcId="{E2E0C18B-204A-4E51-85B1-DD5BAB0474FC}" destId="{35EB7BAE-D8D1-4A34-839F-ABA92A60DE59}" srcOrd="6" destOrd="0" parTransId="{E47E163B-D1FA-43E4-A4AB-F6D7338DCCB6}" sibTransId="{0EEB4E05-7C80-4DB3-8BC9-201B44093DD7}"/>
    <dgm:cxn modelId="{22687E95-BBB1-4429-B80E-A787118CD752}" type="presOf" srcId="{F84C5FFA-CDB9-4336-9151-0C788CCE2E2E}" destId="{7F2C9737-E31B-43F8-B473-4648FC987860}" srcOrd="0" destOrd="0" presId="urn:microsoft.com/office/officeart/2008/layout/VerticalCurvedList"/>
    <dgm:cxn modelId="{909D5FA1-7777-4072-9741-57A509164B5F}" srcId="{E2E0C18B-204A-4E51-85B1-DD5BAB0474FC}" destId="{31E79291-5C7D-4B2C-B6DC-A80272BE0977}" srcOrd="9" destOrd="0" parTransId="{0C58F890-1EBD-462D-8AAB-5D6BB9287F14}" sibTransId="{01CDC17C-41B9-47A8-B7E9-D5F4B18D6A8A}"/>
    <dgm:cxn modelId="{B8F7CEAB-A8A5-4477-8874-6B72014CC28B}" srcId="{E2E0C18B-204A-4E51-85B1-DD5BAB0474FC}" destId="{0CDE6FCC-9BB0-4A81-9C10-8F188940F467}" srcOrd="3" destOrd="0" parTransId="{221723DE-413C-410C-A46E-659EE5E1CC4E}" sibTransId="{5CE8968F-23C0-4D19-978D-ECBA0C274945}"/>
    <dgm:cxn modelId="{D6C791BD-25D1-4FD2-B250-49A05F8AD3C6}" type="presOf" srcId="{5E4AAD4D-C7C7-47B8-BD92-56E3635071F0}" destId="{93354DAA-D1D2-440F-8936-3DAD82510842}" srcOrd="0" destOrd="0" presId="urn:microsoft.com/office/officeart/2008/layout/VerticalCurvedList"/>
    <dgm:cxn modelId="{2BB2FBBE-EA0E-4FCD-AC0F-1989699E4BC6}" srcId="{E2E0C18B-204A-4E51-85B1-DD5BAB0474FC}" destId="{EBC56487-5D47-412E-8A21-C0F61FCD30E7}" srcOrd="7" destOrd="0" parTransId="{68AE253A-C7F4-495C-B9FB-7144FD9C4FED}" sibTransId="{F329EC4C-B3BE-406B-8087-83053105787B}"/>
    <dgm:cxn modelId="{86A843CC-C4A9-4013-BF29-A81CF6C89914}" type="presOf" srcId="{E2E0C18B-204A-4E51-85B1-DD5BAB0474FC}" destId="{A4FEBD46-9190-4F49-B703-E61E30D4BB54}" srcOrd="0" destOrd="0" presId="urn:microsoft.com/office/officeart/2008/layout/VerticalCurvedList"/>
    <dgm:cxn modelId="{81D303DD-704A-4AA6-909F-8714A216F5DF}" srcId="{E2E0C18B-204A-4E51-85B1-DD5BAB0474FC}" destId="{F84C5FFA-CDB9-4336-9151-0C788CCE2E2E}" srcOrd="2" destOrd="0" parTransId="{B43775A8-F75D-486D-AA9A-BDF664038326}" sibTransId="{17E24529-B4CB-4D2D-9E73-EB6BF3735B69}"/>
    <dgm:cxn modelId="{B86E34E0-7CDB-4F0E-BA71-8E57742D597F}" type="presOf" srcId="{0CDE6FCC-9BB0-4A81-9C10-8F188940F467}" destId="{80A6A6AB-16C6-4E1F-9331-B6E6ACDBBF2E}" srcOrd="0" destOrd="0" presId="urn:microsoft.com/office/officeart/2008/layout/VerticalCurvedList"/>
    <dgm:cxn modelId="{A2BC05F8-DA32-4617-842F-50BDAD4641A9}" srcId="{E2E0C18B-204A-4E51-85B1-DD5BAB0474FC}" destId="{5CABD9CE-138C-4D99-9F8A-42F9F0C2D8BF}" srcOrd="5" destOrd="0" parTransId="{C8B2ED9C-7B62-4816-B4CE-79AC4CB9C299}" sibTransId="{DA4DC3A3-835A-42B2-9960-08FEC4376E98}"/>
    <dgm:cxn modelId="{AAA3E6FE-AD11-4B01-A0DF-F47849707C6C}" type="presOf" srcId="{7D5B7CC5-F2E8-448E-A1AE-63E12A3186A0}" destId="{D4BDC55C-753D-415F-B233-E49CBF9E46E0}" srcOrd="0" destOrd="0" presId="urn:microsoft.com/office/officeart/2008/layout/VerticalCurvedList"/>
    <dgm:cxn modelId="{F3F3A3F7-5C54-4700-AF4B-B331D7EFAFA0}" type="presParOf" srcId="{A4FEBD46-9190-4F49-B703-E61E30D4BB54}" destId="{E4EF4F5B-9536-4474-ABFF-372591162085}" srcOrd="0" destOrd="0" presId="urn:microsoft.com/office/officeart/2008/layout/VerticalCurvedList"/>
    <dgm:cxn modelId="{74E36972-F835-4506-AB89-1B0FFD87A9A8}" type="presParOf" srcId="{E4EF4F5B-9536-4474-ABFF-372591162085}" destId="{AAC9EFFE-3335-4034-A490-629A20000A4A}" srcOrd="0" destOrd="0" presId="urn:microsoft.com/office/officeart/2008/layout/VerticalCurvedList"/>
    <dgm:cxn modelId="{E4848C0B-B72D-414C-9A7D-77642B2DF0D1}" type="presParOf" srcId="{AAC9EFFE-3335-4034-A490-629A20000A4A}" destId="{C69856E6-EC3C-4C6E-9C3C-D185EF1E5EF7}" srcOrd="0" destOrd="0" presId="urn:microsoft.com/office/officeart/2008/layout/VerticalCurvedList"/>
    <dgm:cxn modelId="{0B77CF84-2091-461F-9392-652E1BC82118}" type="presParOf" srcId="{AAC9EFFE-3335-4034-A490-629A20000A4A}" destId="{84803C47-9A9C-4955-AD0D-57F06DC00046}" srcOrd="1" destOrd="0" presId="urn:microsoft.com/office/officeart/2008/layout/VerticalCurvedList"/>
    <dgm:cxn modelId="{377C6719-9B77-4531-982A-C3172414F9A6}" type="presParOf" srcId="{AAC9EFFE-3335-4034-A490-629A20000A4A}" destId="{B4612811-CF8A-4D33-B082-96A74AB0C235}" srcOrd="2" destOrd="0" presId="urn:microsoft.com/office/officeart/2008/layout/VerticalCurvedList"/>
    <dgm:cxn modelId="{5BA42A65-3460-479B-83B9-EA24C2CF81A4}" type="presParOf" srcId="{AAC9EFFE-3335-4034-A490-629A20000A4A}" destId="{DAD5CB46-0C0F-4C6D-9B19-41D6DE5BDDA0}" srcOrd="3" destOrd="0" presId="urn:microsoft.com/office/officeart/2008/layout/VerticalCurvedList"/>
    <dgm:cxn modelId="{709909F0-7BE3-48CC-B9B7-BB34C79D3143}" type="presParOf" srcId="{E4EF4F5B-9536-4474-ABFF-372591162085}" destId="{8FC8A4E3-70B6-45A7-B5D2-4C85ECE8A80F}" srcOrd="1" destOrd="0" presId="urn:microsoft.com/office/officeart/2008/layout/VerticalCurvedList"/>
    <dgm:cxn modelId="{79ED2EB1-0701-4512-9F10-EA1A25DA6E41}" type="presParOf" srcId="{E4EF4F5B-9536-4474-ABFF-372591162085}" destId="{2C4AEC78-C307-47F7-92D6-2107002071DF}" srcOrd="2" destOrd="0" presId="urn:microsoft.com/office/officeart/2008/layout/VerticalCurvedList"/>
    <dgm:cxn modelId="{B434D5A3-665B-46A0-A3E2-3AE891A6D62B}" type="presParOf" srcId="{2C4AEC78-C307-47F7-92D6-2107002071DF}" destId="{551F45E0-C63F-4307-B89D-72251F565340}" srcOrd="0" destOrd="0" presId="urn:microsoft.com/office/officeart/2008/layout/VerticalCurvedList"/>
    <dgm:cxn modelId="{493A0CB3-F623-4D28-A249-5B9556ABF7D1}" type="presParOf" srcId="{E4EF4F5B-9536-4474-ABFF-372591162085}" destId="{93354DAA-D1D2-440F-8936-3DAD82510842}" srcOrd="3" destOrd="0" presId="urn:microsoft.com/office/officeart/2008/layout/VerticalCurvedList"/>
    <dgm:cxn modelId="{7B19E5B7-3A62-4CD8-AC0D-5ED65D7A387E}" type="presParOf" srcId="{E4EF4F5B-9536-4474-ABFF-372591162085}" destId="{4A46EB13-F9ED-43BB-96A4-202631B70B9C}" srcOrd="4" destOrd="0" presId="urn:microsoft.com/office/officeart/2008/layout/VerticalCurvedList"/>
    <dgm:cxn modelId="{834158CC-D497-49BD-9D29-E22154BC7E3F}" type="presParOf" srcId="{4A46EB13-F9ED-43BB-96A4-202631B70B9C}" destId="{611445F4-A095-4BB3-80DB-71BFCE39CB73}" srcOrd="0" destOrd="0" presId="urn:microsoft.com/office/officeart/2008/layout/VerticalCurvedList"/>
    <dgm:cxn modelId="{FC8412E5-213D-4CE0-8894-6C07F7C2EF1F}" type="presParOf" srcId="{E4EF4F5B-9536-4474-ABFF-372591162085}" destId="{7F2C9737-E31B-43F8-B473-4648FC987860}" srcOrd="5" destOrd="0" presId="urn:microsoft.com/office/officeart/2008/layout/VerticalCurvedList"/>
    <dgm:cxn modelId="{B5DAC9D2-2AF2-4D76-9C1F-2CBF41125754}" type="presParOf" srcId="{E4EF4F5B-9536-4474-ABFF-372591162085}" destId="{C8631587-6C07-4248-80B2-B259417646DB}" srcOrd="6" destOrd="0" presId="urn:microsoft.com/office/officeart/2008/layout/VerticalCurvedList"/>
    <dgm:cxn modelId="{2BA5C5F6-4842-40EC-A045-F15FA5BF05AF}" type="presParOf" srcId="{C8631587-6C07-4248-80B2-B259417646DB}" destId="{ADAB4039-D227-472B-A806-C102CC8816AD}" srcOrd="0" destOrd="0" presId="urn:microsoft.com/office/officeart/2008/layout/VerticalCurvedList"/>
    <dgm:cxn modelId="{336C86A7-F2D7-4676-90EC-365EE8F9FAEC}" type="presParOf" srcId="{E4EF4F5B-9536-4474-ABFF-372591162085}" destId="{80A6A6AB-16C6-4E1F-9331-B6E6ACDBBF2E}" srcOrd="7" destOrd="0" presId="urn:microsoft.com/office/officeart/2008/layout/VerticalCurvedList"/>
    <dgm:cxn modelId="{F893A962-9615-447A-89F7-C54498636BA5}" type="presParOf" srcId="{E4EF4F5B-9536-4474-ABFF-372591162085}" destId="{6253CB77-71F2-4A04-B251-DD6B88039FB4}" srcOrd="8" destOrd="0" presId="urn:microsoft.com/office/officeart/2008/layout/VerticalCurvedList"/>
    <dgm:cxn modelId="{4EC1FA69-018B-4A70-BCCA-806BE634B065}" type="presParOf" srcId="{6253CB77-71F2-4A04-B251-DD6B88039FB4}" destId="{658EE673-2011-4054-94D7-ED8170B65102}" srcOrd="0" destOrd="0" presId="urn:microsoft.com/office/officeart/2008/layout/VerticalCurvedList"/>
    <dgm:cxn modelId="{9AE552E4-D50D-463E-9A42-22EDB252AF96}" type="presParOf" srcId="{E4EF4F5B-9536-4474-ABFF-372591162085}" destId="{D4BDC55C-753D-415F-B233-E49CBF9E46E0}" srcOrd="9" destOrd="0" presId="urn:microsoft.com/office/officeart/2008/layout/VerticalCurvedList"/>
    <dgm:cxn modelId="{7E18AEEA-6DCF-4BD4-A49F-ADC63360CF6B}" type="presParOf" srcId="{E4EF4F5B-9536-4474-ABFF-372591162085}" destId="{6091656F-29CA-4B6E-8E84-B370587627DD}" srcOrd="10" destOrd="0" presId="urn:microsoft.com/office/officeart/2008/layout/VerticalCurvedList"/>
    <dgm:cxn modelId="{0503DA29-2019-4904-92A6-9C8BD1F98218}" type="presParOf" srcId="{6091656F-29CA-4B6E-8E84-B370587627DD}" destId="{85BBD0CF-AB7F-4E48-8B8A-DD1CEA78FB32}" srcOrd="0" destOrd="0" presId="urn:microsoft.com/office/officeart/2008/layout/VerticalCurvedList"/>
    <dgm:cxn modelId="{4A545B67-399A-484F-8FA3-3A03B2A7408B}" type="presParOf" srcId="{E4EF4F5B-9536-4474-ABFF-372591162085}" destId="{4AB32BCB-10AC-4E01-A6C1-AFAD4E698AA0}" srcOrd="11" destOrd="0" presId="urn:microsoft.com/office/officeart/2008/layout/VerticalCurvedList"/>
    <dgm:cxn modelId="{74F9CD1A-C9BD-4693-9CC3-0E7E41834D1A}" type="presParOf" srcId="{E4EF4F5B-9536-4474-ABFF-372591162085}" destId="{FC2B0C29-CBFF-4FF7-8490-E749AEB25D25}" srcOrd="12" destOrd="0" presId="urn:microsoft.com/office/officeart/2008/layout/VerticalCurvedList"/>
    <dgm:cxn modelId="{EB14B3AC-EDD4-411A-A2AB-CD1707C9DF1A}" type="presParOf" srcId="{FC2B0C29-CBFF-4FF7-8490-E749AEB25D25}" destId="{D25B69BE-6439-457B-9E55-A9D8557E98A7}" srcOrd="0" destOrd="0" presId="urn:microsoft.com/office/officeart/2008/layout/VerticalCurvedList"/>
    <dgm:cxn modelId="{EC7BDF7F-4F8F-4CA4-A649-082111CEF005}" type="presParOf" srcId="{E4EF4F5B-9536-4474-ABFF-372591162085}" destId="{38D81060-8B8F-499C-B51C-841036922C9B}" srcOrd="13" destOrd="0" presId="urn:microsoft.com/office/officeart/2008/layout/VerticalCurvedList"/>
    <dgm:cxn modelId="{779B8568-7208-4AB4-A772-09BEA350F991}" type="presParOf" srcId="{E4EF4F5B-9536-4474-ABFF-372591162085}" destId="{A5CCA993-38F7-43C0-B81C-21E442B53D7A}" srcOrd="14" destOrd="0" presId="urn:microsoft.com/office/officeart/2008/layout/VerticalCurvedList"/>
    <dgm:cxn modelId="{CB063393-0744-475E-84FF-404B2286B23A}" type="presParOf" srcId="{A5CCA993-38F7-43C0-B81C-21E442B53D7A}" destId="{2F029507-89B5-4A71-A6DD-28A303991AA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03C47-9A9C-4955-AD0D-57F06DC00046}">
      <dsp:nvSpPr>
        <dsp:cNvPr id="0" name=""/>
        <dsp:cNvSpPr/>
      </dsp:nvSpPr>
      <dsp:spPr>
        <a:xfrm>
          <a:off x="-5749753" y="-880584"/>
          <a:ext cx="6849449" cy="684944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8A4E3-70B6-45A7-B5D2-4C85ECE8A80F}">
      <dsp:nvSpPr>
        <dsp:cNvPr id="0" name=""/>
        <dsp:cNvSpPr/>
      </dsp:nvSpPr>
      <dsp:spPr>
        <a:xfrm>
          <a:off x="356942" y="231313"/>
          <a:ext cx="10090728" cy="46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04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/>
            <a:t>Livre distribuição;</a:t>
          </a:r>
          <a:endParaRPr lang="en-US" sz="2400" kern="1200"/>
        </a:p>
      </dsp:txBody>
      <dsp:txXfrm>
        <a:off x="356942" y="231313"/>
        <a:ext cx="10090728" cy="462422"/>
      </dsp:txXfrm>
    </dsp:sp>
    <dsp:sp modelId="{551F45E0-C63F-4307-B89D-72251F565340}">
      <dsp:nvSpPr>
        <dsp:cNvPr id="0" name=""/>
        <dsp:cNvSpPr/>
      </dsp:nvSpPr>
      <dsp:spPr>
        <a:xfrm>
          <a:off x="67928" y="173510"/>
          <a:ext cx="578028" cy="57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54DAA-D1D2-440F-8936-3DAD82510842}">
      <dsp:nvSpPr>
        <dsp:cNvPr id="0" name=""/>
        <dsp:cNvSpPr/>
      </dsp:nvSpPr>
      <dsp:spPr>
        <a:xfrm>
          <a:off x="775708" y="925354"/>
          <a:ext cx="9671963" cy="46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04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/>
            <a:t>Código-fonte acessível por algum meio;</a:t>
          </a:r>
          <a:endParaRPr lang="en-US" sz="2400" kern="1200"/>
        </a:p>
      </dsp:txBody>
      <dsp:txXfrm>
        <a:off x="775708" y="925354"/>
        <a:ext cx="9671963" cy="462422"/>
      </dsp:txXfrm>
    </dsp:sp>
    <dsp:sp modelId="{611445F4-A095-4BB3-80DB-71BFCE39CB73}">
      <dsp:nvSpPr>
        <dsp:cNvPr id="0" name=""/>
        <dsp:cNvSpPr/>
      </dsp:nvSpPr>
      <dsp:spPr>
        <a:xfrm>
          <a:off x="486694" y="867551"/>
          <a:ext cx="578028" cy="57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C9737-E31B-43F8-B473-4648FC987860}">
      <dsp:nvSpPr>
        <dsp:cNvPr id="0" name=""/>
        <dsp:cNvSpPr/>
      </dsp:nvSpPr>
      <dsp:spPr>
        <a:xfrm>
          <a:off x="1005189" y="1618887"/>
          <a:ext cx="9442481" cy="46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04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/>
            <a:t>Permitir modificações e a realização de outros projetos derivados;</a:t>
          </a:r>
          <a:endParaRPr lang="en-US" sz="2400" kern="1200"/>
        </a:p>
      </dsp:txBody>
      <dsp:txXfrm>
        <a:off x="1005189" y="1618887"/>
        <a:ext cx="9442481" cy="462422"/>
      </dsp:txXfrm>
    </dsp:sp>
    <dsp:sp modelId="{ADAB4039-D227-472B-A806-C102CC8816AD}">
      <dsp:nvSpPr>
        <dsp:cNvPr id="0" name=""/>
        <dsp:cNvSpPr/>
      </dsp:nvSpPr>
      <dsp:spPr>
        <a:xfrm>
          <a:off x="716175" y="1561084"/>
          <a:ext cx="578028" cy="57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6A6AB-16C6-4E1F-9331-B6E6ACDBBF2E}">
      <dsp:nvSpPr>
        <dsp:cNvPr id="0" name=""/>
        <dsp:cNvSpPr/>
      </dsp:nvSpPr>
      <dsp:spPr>
        <a:xfrm>
          <a:off x="1078461" y="2312929"/>
          <a:ext cx="9369210" cy="46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04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/>
            <a:t>Integridade autoral (autores e mantenedores);</a:t>
          </a:r>
          <a:endParaRPr lang="en-US" sz="2400" kern="1200"/>
        </a:p>
      </dsp:txBody>
      <dsp:txXfrm>
        <a:off x="1078461" y="2312929"/>
        <a:ext cx="9369210" cy="462422"/>
      </dsp:txXfrm>
    </dsp:sp>
    <dsp:sp modelId="{658EE673-2011-4054-94D7-ED8170B65102}">
      <dsp:nvSpPr>
        <dsp:cNvPr id="0" name=""/>
        <dsp:cNvSpPr/>
      </dsp:nvSpPr>
      <dsp:spPr>
        <a:xfrm>
          <a:off x="789446" y="2255126"/>
          <a:ext cx="578028" cy="57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DC55C-753D-415F-B233-E49CBF9E46E0}">
      <dsp:nvSpPr>
        <dsp:cNvPr id="0" name=""/>
        <dsp:cNvSpPr/>
      </dsp:nvSpPr>
      <dsp:spPr>
        <a:xfrm>
          <a:off x="1005189" y="3006970"/>
          <a:ext cx="9442481" cy="46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04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/>
            <a:t>Sem discriminação contra pessoas ou grupos;</a:t>
          </a:r>
          <a:endParaRPr lang="en-US" sz="2400" kern="1200"/>
        </a:p>
      </dsp:txBody>
      <dsp:txXfrm>
        <a:off x="1005189" y="3006970"/>
        <a:ext cx="9442481" cy="462422"/>
      </dsp:txXfrm>
    </dsp:sp>
    <dsp:sp modelId="{85BBD0CF-AB7F-4E48-8B8A-DD1CEA78FB32}">
      <dsp:nvSpPr>
        <dsp:cNvPr id="0" name=""/>
        <dsp:cNvSpPr/>
      </dsp:nvSpPr>
      <dsp:spPr>
        <a:xfrm>
          <a:off x="716175" y="2949167"/>
          <a:ext cx="578028" cy="57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32BCB-10AC-4E01-A6C1-AFAD4E698AA0}">
      <dsp:nvSpPr>
        <dsp:cNvPr id="0" name=""/>
        <dsp:cNvSpPr/>
      </dsp:nvSpPr>
      <dsp:spPr>
        <a:xfrm>
          <a:off x="775708" y="3700503"/>
          <a:ext cx="9671963" cy="46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04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/>
            <a:t>Sem restrição de área de atuação;</a:t>
          </a:r>
          <a:endParaRPr lang="en-US" sz="2400" kern="1200"/>
        </a:p>
      </dsp:txBody>
      <dsp:txXfrm>
        <a:off x="775708" y="3700503"/>
        <a:ext cx="9671963" cy="462422"/>
      </dsp:txXfrm>
    </dsp:sp>
    <dsp:sp modelId="{D25B69BE-6439-457B-9E55-A9D8557E98A7}">
      <dsp:nvSpPr>
        <dsp:cNvPr id="0" name=""/>
        <dsp:cNvSpPr/>
      </dsp:nvSpPr>
      <dsp:spPr>
        <a:xfrm>
          <a:off x="486694" y="3642700"/>
          <a:ext cx="578028" cy="57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81060-8B8F-499C-B51C-841036922C9B}">
      <dsp:nvSpPr>
        <dsp:cNvPr id="0" name=""/>
        <dsp:cNvSpPr/>
      </dsp:nvSpPr>
      <dsp:spPr>
        <a:xfrm>
          <a:off x="356942" y="4394544"/>
          <a:ext cx="10090728" cy="46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04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/>
            <a:t>Os direitos da licença devem ser repassados para versões redistribuídas;</a:t>
          </a:r>
          <a:endParaRPr lang="en-US" sz="2400" kern="1200"/>
        </a:p>
      </dsp:txBody>
      <dsp:txXfrm>
        <a:off x="356942" y="4394544"/>
        <a:ext cx="10090728" cy="462422"/>
      </dsp:txXfrm>
    </dsp:sp>
    <dsp:sp modelId="{2F029507-89B5-4A71-A6DD-28A303991AAE}">
      <dsp:nvSpPr>
        <dsp:cNvPr id="0" name=""/>
        <dsp:cNvSpPr/>
      </dsp:nvSpPr>
      <dsp:spPr>
        <a:xfrm>
          <a:off x="67928" y="4336741"/>
          <a:ext cx="578028" cy="57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65B1-40B8-44D4-A27F-4E404875865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F9119-AEB2-48C6-B7C8-49FC0E2C3E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69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aiku.substack.com/p/big-tech-and-open-source-where-i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Open Source (Código Aberto): veja como funciona</a:t>
            </a:r>
          </a:p>
          <a:p>
            <a:r>
              <a:rPr lang="pt-BR" b="1" dirty="0">
                <a:effectLst/>
                <a:latin typeface="var(--font-h1)"/>
              </a:rPr>
              <a:t>Open Source – Um pouco de sua história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F9119-AEB2-48C6-B7C8-49FC0E2C3E6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01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Big Tech &amp; Open Source: Where Is the Love? (2020) (substack.com)</a:t>
            </a:r>
            <a:endParaRPr lang="en-US" dirty="0"/>
          </a:p>
          <a:p>
            <a:r>
              <a:rPr lang="pt-BR" dirty="0"/>
              <a:t>https://www.google.com.br/url?sa=i&amp;url=https%3A%2F%2Fwww.pressreader.com%2Fcyprus%2Ffinancial-mirror-cyprus%2F20210918%2F281818581966912&amp;psig=AOvVaw1R9CUwreHlNW9Ji-NPU3ZI&amp;ust=1668885453007000&amp;source=images&amp;cd=vfe&amp;ved=0CA4QjhxqFwoTCMjJ6Pe4uPsCFQAAAAAdAAAAABAD</a:t>
            </a:r>
          </a:p>
          <a:p>
            <a:endParaRPr lang="pt-BR" dirty="0"/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Open-Source Software Has Changed The Way Software Is Developed, Here’s Where The Industry Is Headed</a:t>
            </a:r>
          </a:p>
          <a:p>
            <a:b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F9119-AEB2-48C6-B7C8-49FC0E2C3E6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0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E4DF-59E3-2FB7-941C-D1AE0C2B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C1829-90E4-FBBC-C948-0CB1AA344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10F1E-96CA-FC65-A42F-B62C5709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DD25-1365-9F90-94A4-C2320B05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084A-53FD-0BCA-BF60-DE05E88E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6F59-DB80-0100-5CFE-268AD39E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CDE3E-B074-B2E1-9DCE-4F4F3B20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54F1-71E3-9097-DC44-F87C9358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6EC9-2576-1B96-A794-55BDC9E6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E61E-66D9-A9D6-6DDD-DC24D0E4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00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E239F-A801-3BAF-9440-6774885A7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2F6FC-B217-1BC0-F898-6E751494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4F9E9-36B4-9040-518A-CF8DC793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F6CD-4A40-41A4-8596-91F4B900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81E8-DAB2-5AE8-AB4B-E1715BA6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7596-B054-104D-E59F-0381352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2751-39D9-6787-05DA-4234CF49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BD7F-D074-118D-241A-927FA370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E465A-3FD7-5DFD-9450-77327E15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5D27F-857E-6980-7734-AD3E5F23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26D0-109C-ECB4-99E6-B6B90661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F62A5-41C0-B2B8-711B-4716CF76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A35C4-3AC2-D034-D14E-5869CED2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E22C-75CB-0FF0-5B39-541B79FE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462A-5DD2-DAD6-552C-A4DFCFA2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97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388D-09A9-3958-E729-DFB5C135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DC22-F656-DA06-A946-D7198DF7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E6002-289E-E029-EDF5-D761A10D7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1C37E-696C-8BF0-17A6-A76BB4FE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18752-5DA4-A588-7A48-4D44B0F2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A3D64-2C6F-CE10-8420-9B70231F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78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E764-D1E4-702B-E725-09051B8A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17E46-475E-8125-70AF-A2F3A533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E2F7-D00A-730F-3D00-22781001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81F00-FA5C-033F-44CB-78D3D42F4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3D86A-360B-7485-49C0-F2C457AE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5CBEF-2047-CCCF-F7EB-2EE4F20B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C25E2-0C66-D3A5-9CD4-3CAF5B76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9BB6E-748A-9CA8-2C96-8928D8C6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8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9FC7-C5EC-B467-B46C-203587C9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D8666-56BF-2DF6-ACD6-7BE714F0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DA20A-40C6-6E2F-ECD1-8DFDC37F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9A933-3A17-5B18-1579-048B0355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42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847A5-E1B6-5B1B-A8BA-B37B776B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18A31-67A8-2730-90C6-BA525EA2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B6CA8-16CE-7A67-864C-197A484C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9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9647-54A0-2300-B177-9CAB34E2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C1A7-C486-97E5-B58C-5330833D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EBAF7-0CB4-9959-B15B-9399B7CCF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984C-9FBF-2257-49D0-2D0083DC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001BB-574A-7529-CC18-41BA5B5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00D27-DC28-0742-043E-BB1F613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3BD2-DDCE-1D7D-AD44-62ADD846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4B460-1ED5-61F6-ED38-97BF34F4A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A05A5-A5A8-2522-B58F-0ECBD4A4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06837-C577-5B4F-50FE-3692F411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4622D-99EF-DC98-1473-E40098F1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486D-D2F3-61E2-59CA-BAAAE9E7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4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310D7-0C6A-B24E-3DF0-49116044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1DE58-780A-E782-CA65-38F073DB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0AEA-0820-6728-60B7-3A05C9621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77FE-FA63-4436-9644-2B41E7B34FA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D69B-5FE4-C466-2898-49BF54CA3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13EC-B961-F98F-9F15-F744C43C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6613-E646-4DB6-8CDF-5FF83071B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8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0169D-699B-8FE8-5920-2950054D7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pt-BR" sz="4400"/>
              <a:t>Open </a:t>
            </a:r>
            <a:r>
              <a:rPr lang="en-US" sz="4400"/>
              <a:t>Source</a:t>
            </a:r>
            <a:endParaRPr lang="pt-BR" sz="440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EAD065B-7230-3A2F-A930-77E07D437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5" r="2915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er a imagem de origem">
            <a:extLst>
              <a:ext uri="{FF2B5EF4-FFF2-40B4-BE49-F238E27FC236}">
                <a16:creationId xmlns:a16="http://schemas.microsoft.com/office/drawing/2014/main" id="{BAEED61C-1843-D67F-92F3-01C654F4F4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11675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r a imagem de origem">
            <a:extLst>
              <a:ext uri="{FF2B5EF4-FFF2-40B4-BE49-F238E27FC236}">
                <a16:creationId xmlns:a16="http://schemas.microsoft.com/office/drawing/2014/main" id="{7990DC6E-6A9E-8AC2-EDBA-DB64B3F8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67" y="3276600"/>
            <a:ext cx="971882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7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1D8F-46D5-1B4B-7F5B-CB2224A3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Tech &amp; Open Source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97023-461C-DC30-CDEC-796A0C4A8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" t="3853" b="5115"/>
          <a:stretch/>
        </p:blipFill>
        <p:spPr>
          <a:xfrm>
            <a:off x="5656082" y="638723"/>
            <a:ext cx="5486399" cy="5560929"/>
          </a:xfrm>
          <a:prstGeom prst="rect">
            <a:avLst/>
          </a:prstGeom>
          <a:effectLst/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7C5032-429D-B5CD-35A8-82DD8E89FA0F}"/>
              </a:ext>
            </a:extLst>
          </p:cNvPr>
          <p:cNvSpPr/>
          <p:nvPr/>
        </p:nvSpPr>
        <p:spPr>
          <a:xfrm>
            <a:off x="8846448" y="6276976"/>
            <a:ext cx="2695575" cy="2667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GITHUB OCTOVERSE 2022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37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CF886-BC49-119F-3632-9EA327E3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LICENÇAS</a:t>
            </a:r>
            <a:endParaRPr lang="pt-B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5C1B52-DB00-2AD3-C97C-A7183570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41" y="3046614"/>
            <a:ext cx="229835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E2E650-7E6F-E71E-FF08-6BB48107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41" y="4164530"/>
            <a:ext cx="224158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02E2BB-CA68-87E2-B412-76026DE1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41" y="5196089"/>
            <a:ext cx="216712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88759C-4B51-0366-AF7E-7B10075BA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0" y="1833628"/>
            <a:ext cx="259666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A0BE3D-7474-35F8-7BA0-8094B7D24BBA}"/>
              </a:ext>
            </a:extLst>
          </p:cNvPr>
          <p:cNvCxnSpPr>
            <a:cxnSpLocks/>
          </p:cNvCxnSpPr>
          <p:nvPr/>
        </p:nvCxnSpPr>
        <p:spPr>
          <a:xfrm>
            <a:off x="743328" y="2929455"/>
            <a:ext cx="7610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F523EF-CE41-416B-BD2A-12817FB14E02}"/>
              </a:ext>
            </a:extLst>
          </p:cNvPr>
          <p:cNvCxnSpPr>
            <a:cxnSpLocks/>
          </p:cNvCxnSpPr>
          <p:nvPr/>
        </p:nvCxnSpPr>
        <p:spPr>
          <a:xfrm>
            <a:off x="939270" y="4088784"/>
            <a:ext cx="7415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4B2AC6-AE46-E02E-9C0A-01874AD7DAC5}"/>
              </a:ext>
            </a:extLst>
          </p:cNvPr>
          <p:cNvCxnSpPr>
            <a:cxnSpLocks/>
          </p:cNvCxnSpPr>
          <p:nvPr/>
        </p:nvCxnSpPr>
        <p:spPr>
          <a:xfrm>
            <a:off x="743327" y="5196089"/>
            <a:ext cx="7582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4C53A-61C8-2F50-B43D-7145DEC24019}"/>
              </a:ext>
            </a:extLst>
          </p:cNvPr>
          <p:cNvCxnSpPr>
            <a:cxnSpLocks/>
          </p:cNvCxnSpPr>
          <p:nvPr/>
        </p:nvCxnSpPr>
        <p:spPr>
          <a:xfrm>
            <a:off x="812241" y="1647663"/>
            <a:ext cx="7542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5392CB-3A8F-8F60-233B-828F32BD7819}"/>
              </a:ext>
            </a:extLst>
          </p:cNvPr>
          <p:cNvCxnSpPr>
            <a:cxnSpLocks/>
          </p:cNvCxnSpPr>
          <p:nvPr/>
        </p:nvCxnSpPr>
        <p:spPr>
          <a:xfrm>
            <a:off x="3466052" y="1650521"/>
            <a:ext cx="0" cy="445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F56457-F4C2-1BB7-A55A-6A2F26E5CB54}"/>
              </a:ext>
            </a:extLst>
          </p:cNvPr>
          <p:cNvCxnSpPr>
            <a:cxnSpLocks/>
          </p:cNvCxnSpPr>
          <p:nvPr/>
        </p:nvCxnSpPr>
        <p:spPr>
          <a:xfrm>
            <a:off x="5058088" y="1634193"/>
            <a:ext cx="0" cy="4476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4D72C4-029D-D5AE-548B-0AAFD6773BBA}"/>
              </a:ext>
            </a:extLst>
          </p:cNvPr>
          <p:cNvSpPr txBox="1"/>
          <p:nvPr/>
        </p:nvSpPr>
        <p:spPr>
          <a:xfrm>
            <a:off x="3665819" y="2097418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PERMISSIVA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0D3E78-BBE8-61D9-D54A-1F1FEE86715B}"/>
              </a:ext>
            </a:extLst>
          </p:cNvPr>
          <p:cNvSpPr txBox="1"/>
          <p:nvPr/>
        </p:nvSpPr>
        <p:spPr>
          <a:xfrm>
            <a:off x="3633066" y="4471406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PERMISSIVA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C13272-D63D-0251-6541-6CFFB372DB06}"/>
              </a:ext>
            </a:extLst>
          </p:cNvPr>
          <p:cNvSpPr txBox="1"/>
          <p:nvPr/>
        </p:nvSpPr>
        <p:spPr>
          <a:xfrm>
            <a:off x="3584192" y="3408665"/>
            <a:ext cx="12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RESTRITIVA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7B109B-EC32-E172-5672-6F9D283B0464}"/>
              </a:ext>
            </a:extLst>
          </p:cNvPr>
          <p:cNvSpPr txBox="1"/>
          <p:nvPr/>
        </p:nvSpPr>
        <p:spPr>
          <a:xfrm>
            <a:off x="3627996" y="5468623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PERMISSIVA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E925D1-79DB-1C24-5E59-94A90D91670C}"/>
              </a:ext>
            </a:extLst>
          </p:cNvPr>
          <p:cNvSpPr txBox="1"/>
          <p:nvPr/>
        </p:nvSpPr>
        <p:spPr>
          <a:xfrm>
            <a:off x="5358352" y="2046274"/>
            <a:ext cx="265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jQuery, Bootstrap e o Rails</a:t>
            </a:r>
            <a:endParaRPr lang="pt-B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6A6D0D-74C0-8A92-5FAC-E2B6AAC6F17A}"/>
              </a:ext>
            </a:extLst>
          </p:cNvPr>
          <p:cNvSpPr txBox="1"/>
          <p:nvPr/>
        </p:nvSpPr>
        <p:spPr>
          <a:xfrm>
            <a:off x="5358352" y="5523835"/>
            <a:ext cx="239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Go, Pure.css e o Sentry</a:t>
            </a:r>
            <a:endParaRPr lang="pt-B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1E81C-5E3E-72CB-3F72-F66EC651CF87}"/>
              </a:ext>
            </a:extLst>
          </p:cNvPr>
          <p:cNvSpPr txBox="1"/>
          <p:nvPr/>
        </p:nvSpPr>
        <p:spPr>
          <a:xfrm>
            <a:off x="5369848" y="4511043"/>
            <a:ext cx="2700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Android, Apache e o Swift</a:t>
            </a:r>
            <a:endParaRPr lang="pt-B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E6242-46D3-3CFD-B8BB-BEBE6697D3F7}"/>
              </a:ext>
            </a:extLst>
          </p:cNvPr>
          <p:cNvSpPr txBox="1"/>
          <p:nvPr/>
        </p:nvSpPr>
        <p:spPr>
          <a:xfrm>
            <a:off x="5346791" y="3408665"/>
            <a:ext cx="2978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Bash, GIMP e o Linux (GPLv2)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16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2347-1740-E7B5-CE48-D35BD5A4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93" y="18510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 dirty="0"/>
              <a:t>SOFTWARE LIVRE, FECHADO E CÓDIGO ABERTO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5DF165-4EFA-01E8-CB0B-82CDCD990D2B}"/>
              </a:ext>
            </a:extLst>
          </p:cNvPr>
          <p:cNvSpPr txBox="1">
            <a:spLocks/>
          </p:cNvSpPr>
          <p:nvPr/>
        </p:nvSpPr>
        <p:spPr>
          <a:xfrm>
            <a:off x="748393" y="28688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COLABORAÇÃO DA COMUNIDADE</a:t>
            </a:r>
          </a:p>
        </p:txBody>
      </p:sp>
    </p:spTree>
    <p:extLst>
      <p:ext uri="{BB962C8B-B14F-4D97-AF65-F5344CB8AC3E}">
        <p14:creationId xmlns:p14="http://schemas.microsoft.com/office/powerpoint/2010/main" val="253625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EC869-430B-DCD1-8A47-A17C68E5A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43673A-7639-92FD-D11E-FB9C5E2C4D4D}"/>
              </a:ext>
            </a:extLst>
          </p:cNvPr>
          <p:cNvSpPr/>
          <p:nvPr/>
        </p:nvSpPr>
        <p:spPr>
          <a:xfrm>
            <a:off x="6539699" y="2132445"/>
            <a:ext cx="4610500" cy="656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C"/>
              </a:rPr>
              <a:t>	October 2022 (version 1.73)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Imagem 5" descr="logo vscode&#10;">
            <a:extLst>
              <a:ext uri="{FF2B5EF4-FFF2-40B4-BE49-F238E27FC236}">
                <a16:creationId xmlns:a16="http://schemas.microsoft.com/office/drawing/2014/main" id="{4B2869A5-8D25-4AEC-2F8A-D2620778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337" y="2171522"/>
            <a:ext cx="578586" cy="5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A04E9-F90D-E3F0-9E05-D6761335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218" y="506460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 b="1" dirty="0"/>
              <a:t>História/O que é?</a:t>
            </a:r>
            <a:endParaRPr lang="pt-BR" sz="40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D3D1-F5C1-9C7B-6B56-CB450176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909532"/>
            <a:ext cx="4407777" cy="4096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>
                <a:cs typeface="Calibri"/>
              </a:rPr>
              <a:t>Desde o </a:t>
            </a:r>
            <a:r>
              <a:rPr lang="pt-BR" sz="2400" dirty="0" err="1">
                <a:cs typeface="Calibri"/>
              </a:rPr>
              <a:t>inicio</a:t>
            </a:r>
            <a:r>
              <a:rPr lang="pt-BR" sz="2400" dirty="0">
                <a:cs typeface="Calibri"/>
              </a:rPr>
              <a:t> da história da computação, programadores trocam os </a:t>
            </a:r>
            <a:r>
              <a:rPr lang="pt-BR" sz="2400" dirty="0" err="1">
                <a:cs typeface="Calibri"/>
              </a:rPr>
              <a:t>codigos</a:t>
            </a:r>
            <a:r>
              <a:rPr lang="pt-BR" sz="2400" dirty="0">
                <a:cs typeface="Calibri"/>
              </a:rPr>
              <a:t> fontes entre si para aprender uns com os outros e assim evoluir o campo da computação como um todo. </a:t>
            </a:r>
          </a:p>
          <a:p>
            <a:r>
              <a:rPr lang="pt-BR" sz="2400" dirty="0">
                <a:cs typeface="Calibri"/>
              </a:rPr>
              <a:t>O projeto que levou essa história adiante foi o GNU. Um conjunto de pacotes que podem ser usados em conjunto com um sistema operacional, ou como um sistema operacional funcional.</a:t>
            </a:r>
          </a:p>
          <a:p>
            <a:endParaRPr lang="pt-BR" sz="2000">
              <a:cs typeface="Calibri"/>
            </a:endParaRPr>
          </a:p>
          <a:p>
            <a:endParaRPr lang="pt-BR" sz="2000">
              <a:cs typeface="Calibri"/>
            </a:endParaRPr>
          </a:p>
          <a:p>
            <a:endParaRPr lang="pt-BR" sz="2000">
              <a:cs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6D6F3764-666A-0F2D-CC50-A3C3CE79D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3065"/>
          <a:stretch/>
        </p:blipFill>
        <p:spPr>
          <a:xfrm>
            <a:off x="7535330" y="2154713"/>
            <a:ext cx="3217333" cy="31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56EA7-0959-DC62-D4A0-C4642D0E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BR" sz="5400" b="1" dirty="0">
                <a:cs typeface="Calibri Light"/>
              </a:rPr>
              <a:t>Mas afinal, o que é?</a:t>
            </a:r>
            <a:endParaRPr lang="pt-BR" dirty="0">
              <a:cs typeface="Calibri Light" panose="020F03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5546B2-5442-029B-EFB3-8BC640C0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1448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cs typeface="Calibri"/>
              </a:rPr>
              <a:t>Em</a:t>
            </a:r>
            <a:r>
              <a:rPr lang="en-US" sz="2400" dirty="0">
                <a:cs typeface="Calibri"/>
              </a:rPr>
              <a:t> 1997 </a:t>
            </a:r>
            <a:r>
              <a:rPr lang="en-US" sz="2400" dirty="0" err="1">
                <a:cs typeface="Calibri"/>
              </a:rPr>
              <a:t>foi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publicado</a:t>
            </a:r>
            <a:r>
              <a:rPr lang="en-US" sz="2400" dirty="0">
                <a:cs typeface="Calibri"/>
              </a:rPr>
              <a:t> o </a:t>
            </a:r>
            <a:r>
              <a:rPr lang="en-US" sz="2400" dirty="0" err="1">
                <a:cs typeface="Calibri"/>
              </a:rPr>
              <a:t>livro</a:t>
            </a:r>
            <a:r>
              <a:rPr lang="en-US" sz="2400" dirty="0">
                <a:cs typeface="Calibri"/>
              </a:rPr>
              <a:t> "A </a:t>
            </a:r>
            <a:r>
              <a:rPr lang="en-US" sz="2400" dirty="0" err="1">
                <a:cs typeface="Calibri"/>
              </a:rPr>
              <a:t>catedral</a:t>
            </a:r>
            <a:r>
              <a:rPr lang="en-US" sz="2400" dirty="0">
                <a:cs typeface="Calibri"/>
              </a:rPr>
              <a:t> e o bazar" que </a:t>
            </a:r>
            <a:r>
              <a:rPr lang="en-US" sz="2400" dirty="0" err="1">
                <a:cs typeface="Calibri"/>
              </a:rPr>
              <a:t>exemplifica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perfeitamente</a:t>
            </a:r>
            <a:r>
              <a:rPr lang="en-US" sz="2400" dirty="0">
                <a:cs typeface="Calibri"/>
              </a:rPr>
              <a:t> o </a:t>
            </a:r>
            <a:r>
              <a:rPr lang="en-US" sz="2400" dirty="0" err="1">
                <a:cs typeface="Calibri"/>
              </a:rPr>
              <a:t>conceito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uma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iniciativa</a:t>
            </a:r>
            <a:r>
              <a:rPr lang="en-US" sz="2400" dirty="0">
                <a:cs typeface="Calibri"/>
              </a:rPr>
              <a:t> open source, </a:t>
            </a:r>
            <a:r>
              <a:rPr lang="en-US" sz="2400" dirty="0" err="1">
                <a:cs typeface="Calibri"/>
              </a:rPr>
              <a:t>ou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código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aberto</a:t>
            </a:r>
            <a:r>
              <a:rPr lang="en-US" sz="2400" dirty="0">
                <a:cs typeface="Calibri"/>
              </a:rPr>
              <a:t>. </a:t>
            </a:r>
          </a:p>
          <a:p>
            <a:r>
              <a:rPr lang="en-US" sz="2400" b="1" dirty="0">
                <a:cs typeface="Calibri"/>
              </a:rPr>
              <a:t>A Catedral:</a:t>
            </a:r>
            <a:r>
              <a:rPr lang="en-US" sz="2400" dirty="0">
                <a:cs typeface="Calibri"/>
              </a:rPr>
              <a:t> Código </a:t>
            </a:r>
            <a:r>
              <a:rPr lang="en-US" sz="2400" dirty="0" err="1">
                <a:cs typeface="Calibri"/>
              </a:rPr>
              <a:t>fonte</a:t>
            </a:r>
            <a:r>
              <a:rPr lang="en-US" sz="2400" dirty="0">
                <a:cs typeface="Calibri"/>
              </a:rPr>
              <a:t> é </a:t>
            </a:r>
            <a:r>
              <a:rPr lang="en-US" sz="2400" dirty="0" err="1">
                <a:cs typeface="Calibri"/>
              </a:rPr>
              <a:t>disponivel</a:t>
            </a:r>
            <a:r>
              <a:rPr lang="en-US" sz="2400" dirty="0">
                <a:cs typeface="Calibri"/>
              </a:rPr>
              <a:t> a </a:t>
            </a:r>
            <a:r>
              <a:rPr lang="en-US" sz="2400" dirty="0" err="1">
                <a:cs typeface="Calibri"/>
              </a:rPr>
              <a:t>cada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versão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lançada</a:t>
            </a:r>
            <a:r>
              <a:rPr lang="en-US" sz="2400" dirty="0">
                <a:cs typeface="Calibri"/>
              </a:rPr>
              <a:t>, mas o </a:t>
            </a:r>
            <a:r>
              <a:rPr lang="en-US" sz="2400" dirty="0" err="1">
                <a:cs typeface="Calibri"/>
              </a:rPr>
              <a:t>desenvolvimento</a:t>
            </a:r>
            <a:r>
              <a:rPr lang="en-US" sz="2400" dirty="0">
                <a:cs typeface="Calibri"/>
              </a:rPr>
              <a:t> é </a:t>
            </a:r>
            <a:r>
              <a:rPr lang="en-US" sz="2400" dirty="0" err="1">
                <a:cs typeface="Calibri"/>
              </a:rPr>
              <a:t>limitado</a:t>
            </a:r>
            <a:r>
              <a:rPr lang="en-US" sz="2400" dirty="0">
                <a:cs typeface="Calibri"/>
              </a:rPr>
              <a:t> a </a:t>
            </a:r>
            <a:r>
              <a:rPr lang="en-US" sz="2400" dirty="0" err="1">
                <a:cs typeface="Calibri"/>
              </a:rPr>
              <a:t>poucos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dentro</a:t>
            </a:r>
            <a:r>
              <a:rPr lang="en-US" sz="2400" dirty="0">
                <a:cs typeface="Calibri"/>
              </a:rPr>
              <a:t> da propria </a:t>
            </a:r>
            <a:r>
              <a:rPr lang="en-US" sz="2400" dirty="0" err="1">
                <a:cs typeface="Calibri"/>
              </a:rPr>
              <a:t>empresa</a:t>
            </a:r>
            <a:r>
              <a:rPr lang="en-US" sz="2400" dirty="0">
                <a:cs typeface="Calibri"/>
              </a:rPr>
              <a:t>.</a:t>
            </a:r>
          </a:p>
          <a:p>
            <a:r>
              <a:rPr lang="en-US" sz="2400" b="1" dirty="0">
                <a:cs typeface="Calibri"/>
              </a:rPr>
              <a:t>O Bazar:</a:t>
            </a:r>
            <a:r>
              <a:rPr lang="en-US" sz="2400" dirty="0">
                <a:cs typeface="Calibri"/>
              </a:rPr>
              <a:t> O </a:t>
            </a:r>
            <a:r>
              <a:rPr lang="en-US" sz="2400" dirty="0" err="1">
                <a:cs typeface="Calibri"/>
              </a:rPr>
              <a:t>código</a:t>
            </a:r>
            <a:r>
              <a:rPr lang="en-US" sz="2400" dirty="0">
                <a:cs typeface="Calibri"/>
              </a:rPr>
              <a:t> é </a:t>
            </a:r>
            <a:r>
              <a:rPr lang="en-US" sz="2400" dirty="0" err="1">
                <a:cs typeface="Calibri"/>
              </a:rPr>
              <a:t>criado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desenvolvido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em</a:t>
            </a:r>
            <a:r>
              <a:rPr lang="en-US" sz="2400" dirty="0">
                <a:cs typeface="Calibri"/>
              </a:rPr>
              <a:t> tempo real pela internet, com </a:t>
            </a:r>
            <a:r>
              <a:rPr lang="en-US" sz="2400" dirty="0" err="1">
                <a:cs typeface="Calibri"/>
              </a:rPr>
              <a:t>colaboradores</a:t>
            </a:r>
            <a:r>
              <a:rPr lang="en-US" sz="2400" dirty="0">
                <a:cs typeface="Calibri"/>
              </a:rPr>
              <a:t>/</a:t>
            </a:r>
            <a:r>
              <a:rPr lang="en-US" sz="2400" dirty="0" err="1">
                <a:cs typeface="Calibri"/>
              </a:rPr>
              <a:t>usuarios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todo</a:t>
            </a:r>
            <a:r>
              <a:rPr lang="en-US" sz="2400" dirty="0">
                <a:cs typeface="Calibri"/>
              </a:rPr>
              <a:t> o </a:t>
            </a:r>
            <a:r>
              <a:rPr lang="en-US" sz="2400" dirty="0" err="1">
                <a:cs typeface="Calibri"/>
              </a:rPr>
              <a:t>mundo</a:t>
            </a:r>
            <a:r>
              <a:rPr lang="en-US" sz="2400" dirty="0">
                <a:cs typeface="Calibri"/>
              </a:rPr>
              <a:t>.</a:t>
            </a:r>
          </a:p>
        </p:txBody>
      </p:sp>
      <p:pic>
        <p:nvPicPr>
          <p:cNvPr id="4" name="Imagem 4" descr="Uma imagem contendo texto, jornal, muitos, grupo&#10;&#10;Descrição gerada automaticamente">
            <a:extLst>
              <a:ext uri="{FF2B5EF4-FFF2-40B4-BE49-F238E27FC236}">
                <a16:creationId xmlns:a16="http://schemas.microsoft.com/office/drawing/2014/main" id="{FE9E159E-827D-9B71-0E0B-3E8232420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7" r="30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D3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C1099-DA7E-DF41-0A83-7A510988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>
                <a:cs typeface="Calibri"/>
              </a:rPr>
              <a:t>Em um modelo open </a:t>
            </a:r>
            <a:r>
              <a:rPr lang="pt-BR" sz="3200" dirty="0" err="1">
                <a:cs typeface="Calibri"/>
              </a:rPr>
              <a:t>source</a:t>
            </a:r>
            <a:r>
              <a:rPr lang="pt-BR" sz="3200" dirty="0">
                <a:cs typeface="Calibri"/>
              </a:rPr>
              <a:t>, geralmente, qualquer pessoa é autorizada a criar modificações do software, portar para outros sistemas operacionais, compartilhar com qualquer um, e em alguns casos, até vender. </a:t>
            </a:r>
          </a:p>
        </p:txBody>
      </p:sp>
      <p:pic>
        <p:nvPicPr>
          <p:cNvPr id="4" name="Imagem 4" descr="Forma&#10;&#10;Descrição gerada automaticamente">
            <a:extLst>
              <a:ext uri="{FF2B5EF4-FFF2-40B4-BE49-F238E27FC236}">
                <a16:creationId xmlns:a16="http://schemas.microsoft.com/office/drawing/2014/main" id="{AAF1E03C-75FB-A3F7-3FFF-14D723497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7" r="2554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AA1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5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3B7A-2B06-69A1-B401-5C73572E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O OPEN </a:t>
            </a:r>
            <a:r>
              <a:rPr lang="en-US"/>
              <a:t>SOURCE DEVE GARANTIR:</a:t>
            </a:r>
            <a:endParaRPr lang="pt-BR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212520-C3A5-717A-247A-B3E0849E8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133675"/>
              </p:ext>
            </p:extLst>
          </p:nvPr>
        </p:nvGraphicFramePr>
        <p:xfrm>
          <a:off x="838200" y="1404594"/>
          <a:ext cx="10515600" cy="5088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4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3" descr="Homem de óculos sorrindo&#10;&#10;Descrição gerada automaticamente">
            <a:extLst>
              <a:ext uri="{FF2B5EF4-FFF2-40B4-BE49-F238E27FC236}">
                <a16:creationId xmlns:a16="http://schemas.microsoft.com/office/drawing/2014/main" id="{7B04532E-BAE4-ED6C-48B3-AC4B76C9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663"/>
            <a:ext cx="3200400" cy="4394200"/>
          </a:xfrm>
          <a:prstGeom prst="rect">
            <a:avLst/>
          </a:prstGeom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AB659786-BCB1-A052-6F6B-80BC3D8D7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871663"/>
            <a:ext cx="7240588" cy="4394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BE8BEE-9903-D56A-E309-A810D90A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87650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Logotipo&#10;&#10;Descrição gerada automaticamente">
            <a:extLst>
              <a:ext uri="{FF2B5EF4-FFF2-40B4-BE49-F238E27FC236}">
                <a16:creationId xmlns:a16="http://schemas.microsoft.com/office/drawing/2014/main" id="{30088812-3698-D99E-775D-3676F6C3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5" y="643466"/>
            <a:ext cx="3210596" cy="2624663"/>
          </a:xfrm>
          <a:prstGeom prst="rect">
            <a:avLst/>
          </a:prstGeom>
        </p:spPr>
      </p:pic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99074542-E66D-72FE-E3E4-D22DF752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1160607"/>
            <a:ext cx="3743538" cy="4536779"/>
          </a:xfrm>
          <a:prstGeom prst="rect">
            <a:avLst/>
          </a:prstGeom>
        </p:spPr>
      </p:pic>
      <p:pic>
        <p:nvPicPr>
          <p:cNvPr id="5" name="Imagem 5" descr="logo vscode&#10;">
            <a:extLst>
              <a:ext uri="{FF2B5EF4-FFF2-40B4-BE49-F238E27FC236}">
                <a16:creationId xmlns:a16="http://schemas.microsoft.com/office/drawing/2014/main" id="{DF7BF2DF-ECE9-8F14-342C-9277DCDC4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4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181F2E60-2024-0485-05AA-B8BF05CBE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3467" y="4217852"/>
            <a:ext cx="3278292" cy="1368686"/>
          </a:xfrm>
          <a:prstGeom prst="rect">
            <a:avLst/>
          </a:prstGeom>
        </p:spPr>
      </p:pic>
      <p:pic>
        <p:nvPicPr>
          <p:cNvPr id="6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D57794EE-06BD-CC18-2927-DF5FD8606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226" y="3589863"/>
            <a:ext cx="2544842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0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45BAB73E-FA09-3453-FF3D-E658396E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20" y="389087"/>
            <a:ext cx="4094671" cy="2643639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7035C22D-2EC4-3BC2-1E2D-685233B54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5" y="365551"/>
            <a:ext cx="4971690" cy="6285047"/>
          </a:xfrm>
          <a:prstGeom prst="rect">
            <a:avLst/>
          </a:prstGeom>
        </p:spPr>
      </p:pic>
      <p:pic>
        <p:nvPicPr>
          <p:cNvPr id="11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36908FD-E4DD-77D3-A0E1-B23A8E670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66027" y="4045325"/>
            <a:ext cx="6524625" cy="1881636"/>
          </a:xfrm>
        </p:spPr>
      </p:pic>
    </p:spTree>
    <p:extLst>
      <p:ext uri="{BB962C8B-B14F-4D97-AF65-F5344CB8AC3E}">
        <p14:creationId xmlns:p14="http://schemas.microsoft.com/office/powerpoint/2010/main" val="245992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A0DB8D-EC6F-002C-8E35-F7A95EF35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1" b="637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27ACD1-B4DD-36FD-FC53-E8B5F6270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052" y="2073640"/>
            <a:ext cx="2251832" cy="225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00B285F-6E01-0357-7BF2-74CF88B2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160" y="3941114"/>
            <a:ext cx="3255917" cy="136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A045A10-C257-8A84-B298-D025F6AB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37" y="5011983"/>
            <a:ext cx="3186662" cy="90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8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1178</TotalTime>
  <Words>422</Words>
  <Application>Microsoft Office PowerPoint</Application>
  <PresentationFormat>Widescreen</PresentationFormat>
  <Paragraphs>43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Roboto</vt:lpstr>
      <vt:lpstr>Segoe WPC</vt:lpstr>
      <vt:lpstr>source-serif-pro</vt:lpstr>
      <vt:lpstr>ui-monospace</vt:lpstr>
      <vt:lpstr>var(--font-h1)</vt:lpstr>
      <vt:lpstr>Office Theme 2013 - 2022</vt:lpstr>
      <vt:lpstr>Open Source</vt:lpstr>
      <vt:lpstr>História/O que é?</vt:lpstr>
      <vt:lpstr>Mas afinal, o que é?</vt:lpstr>
      <vt:lpstr>PowerPoint Presentation</vt:lpstr>
      <vt:lpstr>O OPEN SOURCE DEVE GARANTIR:</vt:lpstr>
      <vt:lpstr>LINUX</vt:lpstr>
      <vt:lpstr>PowerPoint Presentation</vt:lpstr>
      <vt:lpstr>PowerPoint Presentation</vt:lpstr>
      <vt:lpstr>PowerPoint Presentation</vt:lpstr>
      <vt:lpstr>PowerPoint Presentation</vt:lpstr>
      <vt:lpstr>Big Tech &amp; Open Source</vt:lpstr>
      <vt:lpstr>LICENÇAS</vt:lpstr>
      <vt:lpstr>SOFTWARE LIVRE, FECHADO E CÓDIGO ABERTO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(OSS)</dc:title>
  <dc:creator>Leonardo Silva</dc:creator>
  <cp:lastModifiedBy>Leonardo Silva</cp:lastModifiedBy>
  <cp:revision>3</cp:revision>
  <dcterms:created xsi:type="dcterms:W3CDTF">2022-11-18T18:48:16Z</dcterms:created>
  <dcterms:modified xsi:type="dcterms:W3CDTF">2022-11-23T23:10:16Z</dcterms:modified>
</cp:coreProperties>
</file>