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5" r:id="rId3"/>
    <p:sldId id="259" r:id="rId4"/>
    <p:sldId id="286" r:id="rId5"/>
    <p:sldId id="260" r:id="rId6"/>
    <p:sldId id="261" r:id="rId7"/>
    <p:sldId id="262" r:id="rId8"/>
    <p:sldId id="275" r:id="rId9"/>
    <p:sldId id="276" r:id="rId10"/>
    <p:sldId id="277" r:id="rId11"/>
    <p:sldId id="263" r:id="rId12"/>
    <p:sldId id="279" r:id="rId13"/>
    <p:sldId id="264" r:id="rId14"/>
    <p:sldId id="271" r:id="rId15"/>
    <p:sldId id="265" r:id="rId16"/>
    <p:sldId id="266" r:id="rId17"/>
    <p:sldId id="267" r:id="rId18"/>
    <p:sldId id="268" r:id="rId19"/>
    <p:sldId id="269" r:id="rId20"/>
    <p:sldId id="270" r:id="rId21"/>
    <p:sldId id="272" r:id="rId22"/>
    <p:sldId id="281" r:id="rId23"/>
    <p:sldId id="273" r:id="rId24"/>
    <p:sldId id="283" r:id="rId25"/>
    <p:sldId id="280" r:id="rId26"/>
    <p:sldId id="287" r:id="rId27"/>
    <p:sldId id="258" r:id="rId28"/>
    <p:sldId id="257" r:id="rId29"/>
    <p:sldId id="284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E2B6F5-A4A8-41EC-55B2-D9EB44ED983C}" name="Pfabe, Lennard" initials="LP" userId="S::lp52coru@uni-leipzig.de::836b772b-7ac9-41fc-b6ed-1d51f86970d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54787-052C-4DC4-BA1D-CD4F11639D44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D31FC-FF35-4123-BC52-49832CE09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16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Graph mit genauer Funktion für beide einzeichnen -&gt; Brücke zu </a:t>
            </a:r>
            <a:r>
              <a:rPr lang="de-DE" dirty="0" err="1"/>
              <a:t>interpolation</a:t>
            </a:r>
            <a:r>
              <a:rPr lang="de-DE" dirty="0"/>
              <a:t> (</a:t>
            </a:r>
            <a:r>
              <a:rPr lang="de-DE" dirty="0" err="1"/>
              <a:t>koeffizienten</a:t>
            </a:r>
            <a:r>
              <a:rPr lang="de-DE" dirty="0"/>
              <a:t> sind t und das „halbe“ t)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D31FC-FF35-4123-BC52-49832CE09E8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340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Berechnungstechnisch extrem Vorteilhaft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D31FC-FF35-4123-BC52-49832CE09E8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450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Ans Ende packen, 3 min Ehrung für diese beiden!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D31FC-FF35-4123-BC52-49832CE09E82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85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679BA-2980-EC42-8F07-5C6765E5C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B83D0B-5592-E15B-5C0C-0207A9CDC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B596F1-4EB3-3D5D-7E0C-0AD3EC65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CDE-B860-42DA-AFD4-EF77DB2B72F2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D762FC-8EE0-3A61-8886-169D34FD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F01B2E-6F32-BBD6-47D7-89CBFFF0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E3C-EF9F-4328-949F-5D8FBB74F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1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273D2-0EF0-A954-71DD-4D02A56B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9679B2-A6F8-8DA4-2D16-7CCAA8EBF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E6254D-430B-446E-89A5-40ED8117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CDE-B860-42DA-AFD4-EF77DB2B72F2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FA5182-C24B-2731-7354-73850CC0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1F6E15-DC85-AC57-E29F-F87CF5C8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E3C-EF9F-4328-949F-5D8FBB74F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05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5CB4DE-320F-2700-E41E-D4E72AA3B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0193E2-A3B6-EB8E-3DCA-35AA08A91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9E2C93-A542-3BC7-DA97-43C2C026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CDE-B860-42DA-AFD4-EF77DB2B72F2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BAD837-4A16-084B-B984-6111664E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8053BB-E61E-5C64-D25A-7E94A90E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E3C-EF9F-4328-949F-5D8FBB74F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72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53035B-37ED-FDDF-F390-8ABBF8AF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095CF8-66DC-433E-DDC7-4F2DC8B8C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7442E4-5351-E479-1C19-0E950FF0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CDE-B860-42DA-AFD4-EF77DB2B72F2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9C1369-E3B5-8B30-92F5-DF5E850D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A7FD51-BE2A-8829-A987-0E60F969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E3C-EF9F-4328-949F-5D8FBB74F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01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7B7135-2DB3-8677-E3B3-7169DB99F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B1820A-9AE9-A6DD-294D-77928FE66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4D9830-B517-DC9A-642A-5FE9164F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CDE-B860-42DA-AFD4-EF77DB2B72F2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CD8EC8-35BE-1942-64B8-D5722274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E9C684-BFB1-E4BC-D20E-EC468FF7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E3C-EF9F-4328-949F-5D8FBB74F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5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4494B-616C-0A2C-C6DB-66FDFF82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394946-F5E3-38F7-60BA-320F8DCB9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1E23E3-47E9-DB15-F9CD-C7A1B2675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019CA1-85F0-8677-D34A-668134ADF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CDE-B860-42DA-AFD4-EF77DB2B72F2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8D8A5F-92B0-A893-4DFE-CC540639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BA35BE-24B0-4A6A-198E-D72D8CBD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E3C-EF9F-4328-949F-5D8FBB74F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77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732C6-BEA2-6C32-18E4-2D13A5E7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7896D2-1EB8-6730-6DA4-3BEA9D7FB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7878B9-46D2-39B9-3212-499E2DD61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CDA9CC-859D-649D-2006-81E1040F2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DE0AE5-3E54-639B-3913-F16086DAC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0F65DD-AFFB-516A-0367-FC176CD8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CDE-B860-42DA-AFD4-EF77DB2B72F2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81F9791-A9BE-C1BB-4FCF-3598E70B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A6C187-7A1B-DBA0-6CA0-5FF6AA4E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E3C-EF9F-4328-949F-5D8FBB74F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28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32948-F4A2-299D-6951-5F6257A7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B7EBC5-8948-C6EA-1EA7-6AABBD4D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CDE-B860-42DA-AFD4-EF77DB2B72F2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B4FB2D-E189-5CFA-4610-8B8AD786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01DA41-AD2B-EC2E-8F44-5AF5B122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E3C-EF9F-4328-949F-5D8FBB74F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13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49D35C-31F2-6992-7697-A6EFA54A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CDE-B860-42DA-AFD4-EF77DB2B72F2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C773BD-38C7-4D64-AB78-0F7DE2AEF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99336A-E76B-D084-54D4-59DF8758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E3C-EF9F-4328-949F-5D8FBB74F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76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746E7-D17C-E9D3-558E-BCA80C07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1D6CBC-4F7A-BD9B-D98F-814EE08C0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228AD6-BB95-BACF-4ABF-E904490EA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B86D56-775A-7C49-FE51-DBBD2BDC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CDE-B860-42DA-AFD4-EF77DB2B72F2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F07C8E-8F57-99BD-30A6-63178281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4CAF10-8A8E-AD8A-40E4-EA4F216B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E3C-EF9F-4328-949F-5D8FBB74F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99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FEBE1C-225D-F91C-A3E1-F35AD6D5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0A96640-04DB-B5C7-E773-E576E95C6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15F8AB-C68A-4597-CF95-CEA635668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B5AB19-79B9-D8E1-04BB-08344DDE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2CDE-B860-42DA-AFD4-EF77DB2B72F2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AB9F36-59DD-B6DC-BC68-1264C4BE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713613-281C-BA2E-B1C2-32BBA6D5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2DE3C-EF9F-4328-949F-5D8FBB74F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6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081D90-6CE5-0E4C-8C88-1C74E8CA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1F4164-1ABC-414E-1D92-5D87E4B49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5EBD56-5680-39F7-2EB7-15D72BED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2D2CDE-B860-42DA-AFD4-EF77DB2B72F2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F6160C-AC4A-8298-6DD5-ABF473D2B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5268AF-8939-EC01-0264-70F2DBD09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F2DE3C-EF9F-4328-949F-5D8FBB74F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78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7E47C-CA3C-76EA-1EF8-D333B009D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de-DE" sz="4400" dirty="0" err="1">
                <a:latin typeface="Cambria" panose="02040503050406030204" pitchFamily="18" charset="0"/>
                <a:ea typeface="Cambria" panose="02040503050406030204" pitchFamily="18" charset="0"/>
              </a:rPr>
              <a:t>Discrete</a:t>
            </a:r>
            <a:r>
              <a:rPr lang="de-DE" sz="4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sz="4400" dirty="0" err="1">
                <a:latin typeface="Cambria" panose="02040503050406030204" pitchFamily="18" charset="0"/>
                <a:ea typeface="Cambria" panose="02040503050406030204" pitchFamily="18" charset="0"/>
              </a:rPr>
              <a:t>Cosine</a:t>
            </a:r>
            <a:r>
              <a:rPr lang="de-DE" sz="4400" dirty="0">
                <a:latin typeface="Cambria" panose="02040503050406030204" pitchFamily="18" charset="0"/>
                <a:ea typeface="Cambria" panose="02040503050406030204" pitchFamily="18" charset="0"/>
              </a:rPr>
              <a:t> Transform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5625B3-FA1B-D343-D376-F191AFF0A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de-DE" dirty="0" err="1">
                <a:latin typeface="Cambria" panose="02040503050406030204" pitchFamily="18" charset="0"/>
                <a:ea typeface="Cambria" panose="02040503050406030204" pitchFamily="18" charset="0"/>
              </a:rPr>
              <a:t>crashcourse</a:t>
            </a:r>
            <a:r>
              <a:rPr lang="de-DE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  <a:ea typeface="Cambria" panose="02040503050406030204" pitchFamily="18" charset="0"/>
              </a:rPr>
              <a:t>by</a:t>
            </a:r>
            <a:r>
              <a:rPr lang="de-DE" dirty="0">
                <a:latin typeface="Cambria" panose="02040503050406030204" pitchFamily="18" charset="0"/>
                <a:ea typeface="Cambria" panose="02040503050406030204" pitchFamily="18" charset="0"/>
              </a:rPr>
              <a:t> Lennard Pfabe</a:t>
            </a:r>
          </a:p>
        </p:txBody>
      </p:sp>
    </p:spTree>
    <p:extLst>
      <p:ext uri="{BB962C8B-B14F-4D97-AF65-F5344CB8AC3E}">
        <p14:creationId xmlns:p14="http://schemas.microsoft.com/office/powerpoint/2010/main" val="208762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85DDD-2781-0359-C4F8-86C6916DC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930BD2D4-65BC-902A-B4DE-7BC1656228D4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0.96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−1.003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−6.118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−0.040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1.767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−0.91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0.67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930BD2D4-65BC-902A-B4DE-7BC165622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32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C490F-C78D-C15E-EF55-295CE9702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6858DE55-BE34-34FE-1571-61762F3218BD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0.96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−1.003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−6.118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−0.040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1.767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−0.91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0.67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6858DE55-BE34-34FE-1571-61762F321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583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FC11C-1261-B5DE-5DF6-A2DF22A77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4503D090-E888-7719-08B7-A5F79EA376F3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0.96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−1.003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−6.118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−0.040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1.767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−0.91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0.67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4503D090-E888-7719-08B7-A5F79EA37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1685F98-4390-FA87-0DA5-5FFC95240F59}"/>
                  </a:ext>
                </a:extLst>
              </p:cNvPr>
              <p:cNvSpPr txBox="1"/>
              <p:nvPr/>
            </p:nvSpPr>
            <p:spPr>
              <a:xfrm>
                <a:off x="4674108" y="5207841"/>
                <a:ext cx="28437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𝐶𝑠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1685F98-4390-FA87-0DA5-5FFC95240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108" y="5207841"/>
                <a:ext cx="284378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BDD40BE2-E905-26A4-9FEB-85D8BC3E60C9}"/>
                  </a:ext>
                </a:extLst>
              </p:cNvPr>
              <p:cNvSpPr txBox="1"/>
              <p:nvPr/>
            </p:nvSpPr>
            <p:spPr>
              <a:xfrm>
                <a:off x="4442460" y="5731061"/>
                <a:ext cx="33070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𝐶𝑠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de-DE" sz="2800" b="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BDD40BE2-E905-26A4-9FEB-85D8BC3E6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460" y="5731061"/>
                <a:ext cx="330708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127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96075-26AA-2E01-784A-9D928F3F9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F61A17B2-BB97-F7C3-A22A-2569F87826DE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451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0.96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−1.003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−6.118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−0.040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1.767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−0.91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F61A17B2-BB97-F7C3-A22A-2569F8782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775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73190-7332-05F0-CFB1-ABE2D7377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1D2DFB8-CCEC-95A4-012E-97B8AD9B13E4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451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0.96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−1.003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−6.118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−0.040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1.767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−0.203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−0.91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  <m:r>
                                  <a:rPr lang="de-DE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1D2DFB8-CCEC-95A4-012E-97B8AD9B1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072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F171F-5E6D-CFED-73FA-7B0DC45F3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374D02F-0D63-418D-D5D6-EC71A2554A6C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451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0.96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−1.003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−6.118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1.767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374D02F-0D63-418D-D5D6-EC71A2554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034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4A585-FB80-BD36-2EC3-2A2287A8F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3ABF3F0-9F52-C8E7-294C-D7E86027C338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0.96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−1.003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−6.118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1.767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3ABF3F0-9F52-C8E7-294C-D7E86027C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052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1A594-66FC-6ABF-401B-DBC7B59F7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2AC3663B-4894-3584-F80A-6C0687DC0AEB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0.96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−1.003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−6.118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1.767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.181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1.662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.141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.227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7.423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4.699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2.496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.166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2AC3663B-4894-3584-F80A-6C0687DC0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140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D7840-803B-0812-A9DE-4FABA15E2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DA480A1-E563-7A1E-037C-6BF575404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4000" y="-7447"/>
            <a:ext cx="9144000" cy="686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66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07746-D1D2-87E2-B60F-90061368D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2B7AA49-5076-144C-58E1-EAD56DDFA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" y="-7447"/>
            <a:ext cx="9144000" cy="6865447"/>
          </a:xfrm>
          <a:prstGeom prst="rect">
            <a:avLst/>
          </a:prstGeom>
        </p:spPr>
      </p:pic>
      <p:pic>
        <p:nvPicPr>
          <p:cNvPr id="3" name="Grafik 2" descr="Ein Bild, das Menschliches Gesicht, Person, Lächeln, Kleidung enthält.&#10;&#10;Automatisch generierte Beschreibung">
            <a:extLst>
              <a:ext uri="{FF2B5EF4-FFF2-40B4-BE49-F238E27FC236}">
                <a16:creationId xmlns:a16="http://schemas.microsoft.com/office/drawing/2014/main" id="{28065ECD-7A8B-8CA7-F95F-B387685C9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979" b="33825"/>
          <a:stretch/>
        </p:blipFill>
        <p:spPr>
          <a:xfrm>
            <a:off x="5078460" y="4302702"/>
            <a:ext cx="2523067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6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895BD-F4A7-EDF2-174F-9CF984B49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5329D251-B3F9-7B1B-3394-320B0EA323E9}"/>
                  </a:ext>
                </a:extLst>
              </p:cNvPr>
              <p:cNvSpPr txBox="1"/>
              <p:nvPr/>
            </p:nvSpPr>
            <p:spPr>
              <a:xfrm>
                <a:off x="5067300" y="3228945"/>
                <a:ext cx="20573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1, 2, 4, 7, 8, 4, 3, 2</m:t>
                        </m:r>
                      </m:e>
                    </m:d>
                  </m:oMath>
                </a14:m>
                <a:r>
                  <a:rPr lang="de-DE" sz="2000" b="0" dirty="0"/>
                  <a:t> </a:t>
                </a: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5329D251-B3F9-7B1B-3394-320B0EA32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300" y="3228945"/>
                <a:ext cx="2057399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016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AC35A0C7-7A79-1D99-EDA5-80C0675128CE}"/>
                  </a:ext>
                </a:extLst>
              </p:cNvPr>
              <p:cNvSpPr txBox="1"/>
              <p:nvPr/>
            </p:nvSpPr>
            <p:spPr>
              <a:xfrm>
                <a:off x="0" y="3728752"/>
                <a:ext cx="12192000" cy="21838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AC35A0C7-7A79-1D99-EDA5-80C067512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28752"/>
                <a:ext cx="12192000" cy="21838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7AEB826-76EF-0B2D-17C8-8A358327ADB7}"/>
                  </a:ext>
                </a:extLst>
              </p:cNvPr>
              <p:cNvSpPr txBox="1"/>
              <p:nvPr/>
            </p:nvSpPr>
            <p:spPr>
              <a:xfrm>
                <a:off x="0" y="945446"/>
                <a:ext cx="12192000" cy="21838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7AEB826-76EF-0B2D-17C8-8A358327A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5446"/>
                <a:ext cx="12192000" cy="21838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137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56FE0-709C-18C5-B2E7-9F9035DB7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F86C4E9-1D79-1D33-8569-B54BDA9116E3}"/>
                  </a:ext>
                </a:extLst>
              </p:cNvPr>
              <p:cNvSpPr txBox="1"/>
              <p:nvPr/>
            </p:nvSpPr>
            <p:spPr>
              <a:xfrm>
                <a:off x="0" y="3728751"/>
                <a:ext cx="12192000" cy="21838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F86C4E9-1D79-1D33-8569-B54BDA911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28751"/>
                <a:ext cx="12192000" cy="21838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A019983-3343-4B8C-4BB2-76C9EB267645}"/>
                  </a:ext>
                </a:extLst>
              </p:cNvPr>
              <p:cNvSpPr txBox="1"/>
              <p:nvPr/>
            </p:nvSpPr>
            <p:spPr>
              <a:xfrm>
                <a:off x="0" y="945446"/>
                <a:ext cx="12192000" cy="21838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A019983-3343-4B8C-4BB2-76C9EB267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5446"/>
                <a:ext cx="12192000" cy="21838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456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164A3-1B9C-38C0-E357-9078F4C2C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3BB7773-33DC-71F7-2F9D-2BF16295BD55}"/>
                  </a:ext>
                </a:extLst>
              </p:cNvPr>
              <p:cNvSpPr txBox="1"/>
              <p:nvPr/>
            </p:nvSpPr>
            <p:spPr>
              <a:xfrm>
                <a:off x="0" y="3728751"/>
                <a:ext cx="12192000" cy="21838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de-DE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3BB7773-33DC-71F7-2F9D-2BF16295B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28751"/>
                <a:ext cx="12192000" cy="21838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E010ED6-A8F0-F84B-56C2-6CEB234B73D2}"/>
                  </a:ext>
                </a:extLst>
              </p:cNvPr>
              <p:cNvSpPr txBox="1"/>
              <p:nvPr/>
            </p:nvSpPr>
            <p:spPr>
              <a:xfrm>
                <a:off x="0" y="945446"/>
                <a:ext cx="12192000" cy="21838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E010ED6-A8F0-F84B-56C2-6CEB234B7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5446"/>
                <a:ext cx="12192000" cy="21838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9CBFABA-A39E-3AE6-7405-8D0999955C83}"/>
              </a:ext>
            </a:extLst>
          </p:cNvPr>
          <p:cNvCxnSpPr/>
          <p:nvPr/>
        </p:nvCxnSpPr>
        <p:spPr>
          <a:xfrm>
            <a:off x="2743200" y="1013219"/>
            <a:ext cx="7223760" cy="204825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2F29FD81-4B08-975B-7CD8-2A1A0444E5EB}"/>
              </a:ext>
            </a:extLst>
          </p:cNvPr>
          <p:cNvCxnSpPr/>
          <p:nvPr/>
        </p:nvCxnSpPr>
        <p:spPr>
          <a:xfrm>
            <a:off x="2572882" y="3796525"/>
            <a:ext cx="7223760" cy="2048256"/>
          </a:xfrm>
          <a:prstGeom prst="line">
            <a:avLst/>
          </a:prstGeom>
          <a:ln>
            <a:solidFill>
              <a:schemeClr val="dk1">
                <a:alpha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390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A8D1492-2B99-8292-2DC4-07F886710EAC}"/>
                  </a:ext>
                </a:extLst>
              </p:cNvPr>
              <p:cNvSpPr txBox="1"/>
              <p:nvPr/>
            </p:nvSpPr>
            <p:spPr>
              <a:xfrm>
                <a:off x="4947666" y="3105834"/>
                <a:ext cx="22966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A8D1492-2B99-8292-2DC4-07F886710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666" y="3105834"/>
                <a:ext cx="229666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069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7BF35-6656-92EA-9D14-D7434FA9C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E2CE404-2795-816B-4D87-54A10A6E4C80}"/>
                  </a:ext>
                </a:extLst>
              </p:cNvPr>
              <p:cNvSpPr txBox="1"/>
              <p:nvPr/>
            </p:nvSpPr>
            <p:spPr>
              <a:xfrm>
                <a:off x="0" y="2219400"/>
                <a:ext cx="12192000" cy="2419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E2CE404-2795-816B-4D87-54A10A6E4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19400"/>
                <a:ext cx="12192000" cy="2419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29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5B364-2F97-4F27-3741-E560770EB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29950A83-92C6-E771-3DC8-66A7C55B99EC}"/>
              </a:ext>
            </a:extLst>
          </p:cNvPr>
          <p:cNvSpPr/>
          <p:nvPr/>
        </p:nvSpPr>
        <p:spPr>
          <a:xfrm>
            <a:off x="2314574" y="4033102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4000"/>
                </a:schemeClr>
              </a:gs>
              <a:gs pos="70000">
                <a:schemeClr val="accent3">
                  <a:lumMod val="60000"/>
                  <a:lumOff val="40000"/>
                  <a:alpha val="96000"/>
                </a:schemeClr>
              </a:gs>
              <a:gs pos="29000">
                <a:schemeClr val="accent3">
                  <a:lumMod val="60000"/>
                  <a:lumOff val="40000"/>
                  <a:alpha val="96000"/>
                </a:schemeClr>
              </a:gs>
              <a:gs pos="57000">
                <a:schemeClr val="accent3">
                  <a:lumMod val="60000"/>
                  <a:lumOff val="40000"/>
                  <a:alpha val="31000"/>
                </a:schemeClr>
              </a:gs>
              <a:gs pos="43000">
                <a:schemeClr val="accent3">
                  <a:lumMod val="60000"/>
                  <a:lumOff val="40000"/>
                  <a:alpha val="31000"/>
                </a:schemeClr>
              </a:gs>
              <a:gs pos="16000">
                <a:schemeClr val="accent3">
                  <a:lumMod val="60000"/>
                  <a:lumOff val="40000"/>
                  <a:alpha val="4000"/>
                </a:schemeClr>
              </a:gs>
              <a:gs pos="3000">
                <a:schemeClr val="accent3">
                  <a:lumMod val="60000"/>
                  <a:lumOff val="40000"/>
                  <a:alpha val="69000"/>
                </a:schemeClr>
              </a:gs>
              <a:gs pos="96000">
                <a:schemeClr val="accent3">
                  <a:lumMod val="60000"/>
                  <a:lumOff val="40000"/>
                  <a:alpha val="69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6429F5B-603F-DDAB-DDDD-CFDF95EF75F8}"/>
              </a:ext>
            </a:extLst>
          </p:cNvPr>
          <p:cNvSpPr/>
          <p:nvPr/>
        </p:nvSpPr>
        <p:spPr>
          <a:xfrm>
            <a:off x="2314574" y="3435502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15000"/>
                </a:schemeClr>
              </a:gs>
              <a:gs pos="70000">
                <a:schemeClr val="accent3">
                  <a:lumMod val="60000"/>
                  <a:lumOff val="40000"/>
                  <a:alpha val="15000"/>
                </a:schemeClr>
              </a:gs>
              <a:gs pos="29000">
                <a:schemeClr val="accent3">
                  <a:lumMod val="60000"/>
                  <a:lumOff val="40000"/>
                  <a:alpha val="15000"/>
                </a:schemeClr>
              </a:gs>
              <a:gs pos="57000">
                <a:schemeClr val="accent3">
                  <a:lumMod val="60000"/>
                  <a:lumOff val="40000"/>
                  <a:alpha val="85000"/>
                </a:schemeClr>
              </a:gs>
              <a:gs pos="43000">
                <a:schemeClr val="accent3">
                  <a:lumMod val="60000"/>
                  <a:lumOff val="40000"/>
                  <a:alpha val="85000"/>
                </a:schemeClr>
              </a:gs>
              <a:gs pos="16000">
                <a:schemeClr val="accent3">
                  <a:lumMod val="60000"/>
                  <a:lumOff val="40000"/>
                  <a:alpha val="15000"/>
                </a:schemeClr>
              </a:gs>
              <a:gs pos="2000">
                <a:schemeClr val="accent3">
                  <a:lumMod val="60000"/>
                  <a:lumOff val="40000"/>
                  <a:alpha val="85000"/>
                </a:schemeClr>
              </a:gs>
              <a:gs pos="96000">
                <a:schemeClr val="accent3">
                  <a:lumMod val="60000"/>
                  <a:lumOff val="40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78EEC33-2DFE-FFC6-AA38-B0A2342742C9}"/>
              </a:ext>
            </a:extLst>
          </p:cNvPr>
          <p:cNvSpPr/>
          <p:nvPr/>
        </p:nvSpPr>
        <p:spPr>
          <a:xfrm>
            <a:off x="2314574" y="3136702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59000"/>
                </a:schemeClr>
              </a:gs>
              <a:gs pos="70000">
                <a:schemeClr val="accent3">
                  <a:lumMod val="60000"/>
                  <a:lumOff val="40000"/>
                  <a:alpha val="99000"/>
                </a:schemeClr>
              </a:gs>
              <a:gs pos="29000">
                <a:schemeClr val="accent3">
                  <a:lumMod val="60000"/>
                  <a:lumOff val="40000"/>
                  <a:alpha val="1000"/>
                </a:schemeClr>
              </a:gs>
              <a:gs pos="57000">
                <a:schemeClr val="accent3">
                  <a:lumMod val="60000"/>
                  <a:lumOff val="40000"/>
                  <a:alpha val="77000"/>
                </a:schemeClr>
              </a:gs>
              <a:gs pos="43000">
                <a:schemeClr val="accent3">
                  <a:lumMod val="60000"/>
                  <a:lumOff val="40000"/>
                  <a:alpha val="23000"/>
                </a:schemeClr>
              </a:gs>
              <a:gs pos="16000">
                <a:schemeClr val="accent3">
                  <a:lumMod val="60000"/>
                  <a:lumOff val="40000"/>
                  <a:alpha val="59000"/>
                </a:schemeClr>
              </a:gs>
              <a:gs pos="2000">
                <a:schemeClr val="accent3">
                  <a:lumMod val="60000"/>
                  <a:lumOff val="40000"/>
                  <a:alpha val="91000"/>
                </a:schemeClr>
              </a:gs>
              <a:gs pos="96000">
                <a:schemeClr val="accent3">
                  <a:lumMod val="60000"/>
                  <a:lumOff val="40000"/>
                  <a:alpha val="9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E5456A0-5AF8-7609-E984-FD80BE25E559}"/>
              </a:ext>
            </a:extLst>
          </p:cNvPr>
          <p:cNvSpPr/>
          <p:nvPr/>
        </p:nvSpPr>
        <p:spPr>
          <a:xfrm>
            <a:off x="2314574" y="2837016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69000"/>
                </a:schemeClr>
              </a:gs>
              <a:gs pos="70000">
                <a:schemeClr val="accent3">
                  <a:lumMod val="60000"/>
                  <a:lumOff val="40000"/>
                  <a:alpha val="31000"/>
                </a:schemeClr>
              </a:gs>
              <a:gs pos="29000">
                <a:schemeClr val="accent3">
                  <a:lumMod val="60000"/>
                  <a:lumOff val="40000"/>
                  <a:alpha val="31000"/>
                </a:schemeClr>
              </a:gs>
              <a:gs pos="57000">
                <a:schemeClr val="accent3">
                  <a:lumMod val="60000"/>
                  <a:lumOff val="40000"/>
                  <a:alpha val="4000"/>
                </a:schemeClr>
              </a:gs>
              <a:gs pos="43000">
                <a:schemeClr val="accent3">
                  <a:lumMod val="60000"/>
                  <a:lumOff val="40000"/>
                  <a:alpha val="4000"/>
                </a:schemeClr>
              </a:gs>
              <a:gs pos="16000">
                <a:schemeClr val="accent3">
                  <a:lumMod val="60000"/>
                  <a:lumOff val="40000"/>
                  <a:alpha val="69000"/>
                </a:schemeClr>
              </a:gs>
              <a:gs pos="2000">
                <a:schemeClr val="accent3">
                  <a:lumMod val="60000"/>
                  <a:lumOff val="40000"/>
                  <a:alpha val="96000"/>
                </a:schemeClr>
              </a:gs>
              <a:gs pos="96000">
                <a:schemeClr val="accent3">
                  <a:lumMod val="60000"/>
                  <a:lumOff val="40000"/>
                  <a:alpha val="9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6C02003-66E1-A6C5-8BEE-B3BC1B1E1E23}"/>
              </a:ext>
            </a:extLst>
          </p:cNvPr>
          <p:cNvSpPr/>
          <p:nvPr/>
        </p:nvSpPr>
        <p:spPr>
          <a:xfrm>
            <a:off x="2314574" y="2539102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9000"/>
                </a:schemeClr>
              </a:gs>
              <a:gs pos="70000">
                <a:schemeClr val="accent3">
                  <a:lumMod val="60000"/>
                  <a:lumOff val="40000"/>
                  <a:alpha val="23000"/>
                </a:schemeClr>
              </a:gs>
              <a:gs pos="29000">
                <a:schemeClr val="accent3">
                  <a:lumMod val="60000"/>
                  <a:lumOff val="40000"/>
                  <a:alpha val="77000"/>
                </a:schemeClr>
              </a:gs>
              <a:gs pos="57000">
                <a:schemeClr val="accent3">
                  <a:lumMod val="60000"/>
                  <a:lumOff val="40000"/>
                  <a:alpha val="41000"/>
                </a:schemeClr>
              </a:gs>
              <a:gs pos="43000">
                <a:schemeClr val="accent3">
                  <a:lumMod val="60000"/>
                  <a:lumOff val="40000"/>
                  <a:alpha val="59000"/>
                </a:schemeClr>
              </a:gs>
              <a:gs pos="16000">
                <a:schemeClr val="accent3">
                  <a:lumMod val="60000"/>
                  <a:lumOff val="40000"/>
                  <a:alpha val="91000"/>
                </a:schemeClr>
              </a:gs>
              <a:gs pos="3000">
                <a:schemeClr val="accent3">
                  <a:lumMod val="60000"/>
                  <a:lumOff val="40000"/>
                </a:schemeClr>
              </a:gs>
              <a:gs pos="96000">
                <a:schemeClr val="accent3">
                  <a:lumMod val="60000"/>
                  <a:lumOff val="4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2D00C28-64FD-7AF7-1B73-35D80864928A}"/>
              </a:ext>
            </a:extLst>
          </p:cNvPr>
          <p:cNvSpPr/>
          <p:nvPr/>
        </p:nvSpPr>
        <p:spPr>
          <a:xfrm>
            <a:off x="2314574" y="2240487"/>
            <a:ext cx="8067600" cy="298800"/>
          </a:xfrm>
          <a:prstGeom prst="rect">
            <a:avLst/>
          </a:prstGeom>
          <a:solidFill>
            <a:schemeClr val="accent3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FE32509-D12C-CDD5-598D-85A969E8C525}"/>
              </a:ext>
            </a:extLst>
          </p:cNvPr>
          <p:cNvSpPr/>
          <p:nvPr/>
        </p:nvSpPr>
        <p:spPr>
          <a:xfrm>
            <a:off x="2314574" y="3734302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99000"/>
                </a:schemeClr>
              </a:gs>
              <a:gs pos="70000">
                <a:schemeClr val="accent3">
                  <a:lumMod val="60000"/>
                  <a:lumOff val="40000"/>
                  <a:alpha val="41000"/>
                </a:schemeClr>
              </a:gs>
              <a:gs pos="29000">
                <a:schemeClr val="accent3">
                  <a:lumMod val="60000"/>
                  <a:lumOff val="40000"/>
                  <a:alpha val="59000"/>
                </a:schemeClr>
              </a:gs>
              <a:gs pos="57000">
                <a:schemeClr val="accent3">
                  <a:lumMod val="60000"/>
                  <a:lumOff val="40000"/>
                  <a:alpha val="9000"/>
                </a:schemeClr>
              </a:gs>
              <a:gs pos="43000">
                <a:schemeClr val="accent3">
                  <a:lumMod val="60000"/>
                  <a:lumOff val="40000"/>
                  <a:alpha val="91000"/>
                </a:schemeClr>
              </a:gs>
              <a:gs pos="16000">
                <a:schemeClr val="accent3">
                  <a:lumMod val="60000"/>
                  <a:lumOff val="40000"/>
                  <a:alpha val="1000"/>
                </a:schemeClr>
              </a:gs>
              <a:gs pos="3000">
                <a:schemeClr val="accent3">
                  <a:lumMod val="60000"/>
                  <a:lumOff val="40000"/>
                  <a:alpha val="77000"/>
                </a:schemeClr>
              </a:gs>
              <a:gs pos="96000">
                <a:schemeClr val="accent3">
                  <a:lumMod val="60000"/>
                  <a:lumOff val="40000"/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EE1DF48-99D1-9A7A-2548-8FA548D8E0F2}"/>
              </a:ext>
            </a:extLst>
          </p:cNvPr>
          <p:cNvSpPr/>
          <p:nvPr/>
        </p:nvSpPr>
        <p:spPr>
          <a:xfrm>
            <a:off x="2314800" y="4331902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77000"/>
                </a:schemeClr>
              </a:gs>
              <a:gs pos="70000">
                <a:schemeClr val="accent3">
                  <a:lumMod val="60000"/>
                  <a:lumOff val="40000"/>
                  <a:alpha val="9000"/>
                </a:schemeClr>
              </a:gs>
              <a:gs pos="29000">
                <a:schemeClr val="accent3">
                  <a:lumMod val="60000"/>
                  <a:lumOff val="40000"/>
                  <a:alpha val="91000"/>
                </a:schemeClr>
              </a:gs>
              <a:gs pos="57000">
                <a:schemeClr val="accent3">
                  <a:lumMod val="60000"/>
                  <a:lumOff val="40000"/>
                  <a:alpha val="99000"/>
                </a:schemeClr>
              </a:gs>
              <a:gs pos="43000">
                <a:schemeClr val="accent3">
                  <a:lumMod val="60000"/>
                  <a:lumOff val="40000"/>
                  <a:alpha val="1000"/>
                </a:schemeClr>
              </a:gs>
              <a:gs pos="16000">
                <a:schemeClr val="accent3">
                  <a:lumMod val="60000"/>
                  <a:lumOff val="40000"/>
                  <a:alpha val="23000"/>
                </a:schemeClr>
              </a:gs>
              <a:gs pos="3000">
                <a:schemeClr val="accent3">
                  <a:lumMod val="60000"/>
                  <a:lumOff val="40000"/>
                  <a:alpha val="59000"/>
                </a:schemeClr>
              </a:gs>
              <a:gs pos="96000">
                <a:schemeClr val="accent3">
                  <a:lumMod val="60000"/>
                  <a:lumOff val="40000"/>
                  <a:alpha val="41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E4B124D-E1FF-4BA9-F94E-B8579FD8A59D}"/>
                  </a:ext>
                </a:extLst>
              </p:cNvPr>
              <p:cNvSpPr txBox="1"/>
              <p:nvPr/>
            </p:nvSpPr>
            <p:spPr>
              <a:xfrm>
                <a:off x="0" y="2219400"/>
                <a:ext cx="12192000" cy="2419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E4B124D-E1FF-4BA9-F94E-B8579FD8A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19400"/>
                <a:ext cx="12192000" cy="2419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feld 25">
            <a:extLst>
              <a:ext uri="{FF2B5EF4-FFF2-40B4-BE49-F238E27FC236}">
                <a16:creationId xmlns:a16="http://schemas.microsoft.com/office/drawing/2014/main" id="{45B62162-40CF-D94D-089A-782F42D78ECA}"/>
              </a:ext>
            </a:extLst>
          </p:cNvPr>
          <p:cNvSpPr txBox="1"/>
          <p:nvPr/>
        </p:nvSpPr>
        <p:spPr>
          <a:xfrm>
            <a:off x="2607934" y="1976651"/>
            <a:ext cx="73990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bg1"/>
                </a:solidFill>
              </a:rPr>
              <a:t>01234567890123456789012345678901234567890123456789012345678901234567890123456789012345678901234567890</a:t>
            </a:r>
          </a:p>
        </p:txBody>
      </p:sp>
    </p:spTree>
    <p:extLst>
      <p:ext uri="{BB962C8B-B14F-4D97-AF65-F5344CB8AC3E}">
        <p14:creationId xmlns:p14="http://schemas.microsoft.com/office/powerpoint/2010/main" val="3236649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5C3EC-2880-FA91-1CB1-7BE96237D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D77C9CF2-664A-2107-549A-70274E41416B}"/>
              </a:ext>
            </a:extLst>
          </p:cNvPr>
          <p:cNvSpPr/>
          <p:nvPr/>
        </p:nvSpPr>
        <p:spPr>
          <a:xfrm>
            <a:off x="2314574" y="2304886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4000"/>
                </a:schemeClr>
              </a:gs>
              <a:gs pos="70000">
                <a:schemeClr val="accent3">
                  <a:lumMod val="60000"/>
                  <a:lumOff val="40000"/>
                  <a:alpha val="96000"/>
                </a:schemeClr>
              </a:gs>
              <a:gs pos="29000">
                <a:schemeClr val="accent3">
                  <a:lumMod val="60000"/>
                  <a:lumOff val="40000"/>
                  <a:alpha val="96000"/>
                </a:schemeClr>
              </a:gs>
              <a:gs pos="57000">
                <a:schemeClr val="accent3">
                  <a:lumMod val="60000"/>
                  <a:lumOff val="40000"/>
                  <a:alpha val="31000"/>
                </a:schemeClr>
              </a:gs>
              <a:gs pos="43000">
                <a:schemeClr val="accent3">
                  <a:lumMod val="60000"/>
                  <a:lumOff val="40000"/>
                  <a:alpha val="31000"/>
                </a:schemeClr>
              </a:gs>
              <a:gs pos="16000">
                <a:schemeClr val="accent3">
                  <a:lumMod val="60000"/>
                  <a:lumOff val="40000"/>
                  <a:alpha val="4000"/>
                </a:schemeClr>
              </a:gs>
              <a:gs pos="3000">
                <a:schemeClr val="accent3">
                  <a:lumMod val="60000"/>
                  <a:lumOff val="40000"/>
                  <a:alpha val="69000"/>
                </a:schemeClr>
              </a:gs>
              <a:gs pos="96000">
                <a:schemeClr val="accent3">
                  <a:lumMod val="60000"/>
                  <a:lumOff val="40000"/>
                  <a:alpha val="69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DD4BB95-082D-C572-604C-6F69BC0EF2F6}"/>
              </a:ext>
            </a:extLst>
          </p:cNvPr>
          <p:cNvSpPr/>
          <p:nvPr/>
        </p:nvSpPr>
        <p:spPr>
          <a:xfrm>
            <a:off x="2314574" y="1707286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15000"/>
                </a:schemeClr>
              </a:gs>
              <a:gs pos="70000">
                <a:schemeClr val="accent3">
                  <a:lumMod val="60000"/>
                  <a:lumOff val="40000"/>
                  <a:alpha val="15000"/>
                </a:schemeClr>
              </a:gs>
              <a:gs pos="29000">
                <a:schemeClr val="accent3">
                  <a:lumMod val="60000"/>
                  <a:lumOff val="40000"/>
                  <a:alpha val="15000"/>
                </a:schemeClr>
              </a:gs>
              <a:gs pos="57000">
                <a:schemeClr val="accent3">
                  <a:lumMod val="60000"/>
                  <a:lumOff val="40000"/>
                  <a:alpha val="85000"/>
                </a:schemeClr>
              </a:gs>
              <a:gs pos="43000">
                <a:schemeClr val="accent3">
                  <a:lumMod val="60000"/>
                  <a:lumOff val="40000"/>
                  <a:alpha val="85000"/>
                </a:schemeClr>
              </a:gs>
              <a:gs pos="16000">
                <a:schemeClr val="accent3">
                  <a:lumMod val="60000"/>
                  <a:lumOff val="40000"/>
                  <a:alpha val="15000"/>
                </a:schemeClr>
              </a:gs>
              <a:gs pos="2000">
                <a:schemeClr val="accent3">
                  <a:lumMod val="60000"/>
                  <a:lumOff val="40000"/>
                  <a:alpha val="85000"/>
                </a:schemeClr>
              </a:gs>
              <a:gs pos="96000">
                <a:schemeClr val="accent3">
                  <a:lumMod val="60000"/>
                  <a:lumOff val="40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A91468C-DF14-B4A9-EAB5-766190FA8BBD}"/>
              </a:ext>
            </a:extLst>
          </p:cNvPr>
          <p:cNvSpPr/>
          <p:nvPr/>
        </p:nvSpPr>
        <p:spPr>
          <a:xfrm>
            <a:off x="2314574" y="1408486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59000"/>
                </a:schemeClr>
              </a:gs>
              <a:gs pos="70000">
                <a:schemeClr val="accent3">
                  <a:lumMod val="60000"/>
                  <a:lumOff val="40000"/>
                  <a:alpha val="99000"/>
                </a:schemeClr>
              </a:gs>
              <a:gs pos="29000">
                <a:schemeClr val="accent3">
                  <a:lumMod val="60000"/>
                  <a:lumOff val="40000"/>
                  <a:alpha val="1000"/>
                </a:schemeClr>
              </a:gs>
              <a:gs pos="57000">
                <a:schemeClr val="accent3">
                  <a:lumMod val="60000"/>
                  <a:lumOff val="40000"/>
                  <a:alpha val="77000"/>
                </a:schemeClr>
              </a:gs>
              <a:gs pos="43000">
                <a:schemeClr val="accent3">
                  <a:lumMod val="60000"/>
                  <a:lumOff val="40000"/>
                  <a:alpha val="23000"/>
                </a:schemeClr>
              </a:gs>
              <a:gs pos="16000">
                <a:schemeClr val="accent3">
                  <a:lumMod val="60000"/>
                  <a:lumOff val="40000"/>
                  <a:alpha val="59000"/>
                </a:schemeClr>
              </a:gs>
              <a:gs pos="2000">
                <a:schemeClr val="accent3">
                  <a:lumMod val="60000"/>
                  <a:lumOff val="40000"/>
                  <a:alpha val="91000"/>
                </a:schemeClr>
              </a:gs>
              <a:gs pos="96000">
                <a:schemeClr val="accent3">
                  <a:lumMod val="60000"/>
                  <a:lumOff val="40000"/>
                  <a:alpha val="9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7CAC36D-4774-E1C9-E400-7D7BCC9B8295}"/>
              </a:ext>
            </a:extLst>
          </p:cNvPr>
          <p:cNvSpPr/>
          <p:nvPr/>
        </p:nvSpPr>
        <p:spPr>
          <a:xfrm>
            <a:off x="2314574" y="1108800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69000"/>
                </a:schemeClr>
              </a:gs>
              <a:gs pos="70000">
                <a:schemeClr val="accent3">
                  <a:lumMod val="60000"/>
                  <a:lumOff val="40000"/>
                  <a:alpha val="31000"/>
                </a:schemeClr>
              </a:gs>
              <a:gs pos="29000">
                <a:schemeClr val="accent3">
                  <a:lumMod val="60000"/>
                  <a:lumOff val="40000"/>
                  <a:alpha val="31000"/>
                </a:schemeClr>
              </a:gs>
              <a:gs pos="57000">
                <a:schemeClr val="accent3">
                  <a:lumMod val="60000"/>
                  <a:lumOff val="40000"/>
                  <a:alpha val="4000"/>
                </a:schemeClr>
              </a:gs>
              <a:gs pos="43000">
                <a:schemeClr val="accent3">
                  <a:lumMod val="60000"/>
                  <a:lumOff val="40000"/>
                  <a:alpha val="4000"/>
                </a:schemeClr>
              </a:gs>
              <a:gs pos="16000">
                <a:schemeClr val="accent3">
                  <a:lumMod val="60000"/>
                  <a:lumOff val="40000"/>
                  <a:alpha val="69000"/>
                </a:schemeClr>
              </a:gs>
              <a:gs pos="2000">
                <a:schemeClr val="accent3">
                  <a:lumMod val="60000"/>
                  <a:lumOff val="40000"/>
                  <a:alpha val="96000"/>
                </a:schemeClr>
              </a:gs>
              <a:gs pos="96000">
                <a:schemeClr val="accent3">
                  <a:lumMod val="60000"/>
                  <a:lumOff val="40000"/>
                  <a:alpha val="9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CEF2AD3-AF08-565B-81B3-A8C2E3A031EA}"/>
              </a:ext>
            </a:extLst>
          </p:cNvPr>
          <p:cNvSpPr/>
          <p:nvPr/>
        </p:nvSpPr>
        <p:spPr>
          <a:xfrm>
            <a:off x="2314574" y="810886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9000"/>
                </a:schemeClr>
              </a:gs>
              <a:gs pos="70000">
                <a:schemeClr val="accent3">
                  <a:lumMod val="60000"/>
                  <a:lumOff val="40000"/>
                  <a:alpha val="23000"/>
                </a:schemeClr>
              </a:gs>
              <a:gs pos="29000">
                <a:schemeClr val="accent3">
                  <a:lumMod val="60000"/>
                  <a:lumOff val="40000"/>
                  <a:alpha val="77000"/>
                </a:schemeClr>
              </a:gs>
              <a:gs pos="57000">
                <a:schemeClr val="accent3">
                  <a:lumMod val="60000"/>
                  <a:lumOff val="40000"/>
                  <a:alpha val="41000"/>
                </a:schemeClr>
              </a:gs>
              <a:gs pos="43000">
                <a:schemeClr val="accent3">
                  <a:lumMod val="60000"/>
                  <a:lumOff val="40000"/>
                  <a:alpha val="59000"/>
                </a:schemeClr>
              </a:gs>
              <a:gs pos="16000">
                <a:schemeClr val="accent3">
                  <a:lumMod val="60000"/>
                  <a:lumOff val="40000"/>
                  <a:alpha val="91000"/>
                </a:schemeClr>
              </a:gs>
              <a:gs pos="3000">
                <a:schemeClr val="accent3">
                  <a:lumMod val="60000"/>
                  <a:lumOff val="40000"/>
                </a:schemeClr>
              </a:gs>
              <a:gs pos="96000">
                <a:schemeClr val="accent3">
                  <a:lumMod val="60000"/>
                  <a:lumOff val="4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C7B1E4F-4AAC-ACDB-784D-C893A4CCAA2E}"/>
              </a:ext>
            </a:extLst>
          </p:cNvPr>
          <p:cNvSpPr/>
          <p:nvPr/>
        </p:nvSpPr>
        <p:spPr>
          <a:xfrm>
            <a:off x="2314574" y="512271"/>
            <a:ext cx="8067600" cy="298800"/>
          </a:xfrm>
          <a:prstGeom prst="rect">
            <a:avLst/>
          </a:prstGeom>
          <a:solidFill>
            <a:schemeClr val="accent3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7593E98-4992-3C55-5973-882385DE17F8}"/>
              </a:ext>
            </a:extLst>
          </p:cNvPr>
          <p:cNvSpPr/>
          <p:nvPr/>
        </p:nvSpPr>
        <p:spPr>
          <a:xfrm>
            <a:off x="2314574" y="2006086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99000"/>
                </a:schemeClr>
              </a:gs>
              <a:gs pos="70000">
                <a:schemeClr val="accent3">
                  <a:lumMod val="60000"/>
                  <a:lumOff val="40000"/>
                  <a:alpha val="41000"/>
                </a:schemeClr>
              </a:gs>
              <a:gs pos="29000">
                <a:schemeClr val="accent3">
                  <a:lumMod val="60000"/>
                  <a:lumOff val="40000"/>
                  <a:alpha val="59000"/>
                </a:schemeClr>
              </a:gs>
              <a:gs pos="57000">
                <a:schemeClr val="accent3">
                  <a:lumMod val="60000"/>
                  <a:lumOff val="40000"/>
                  <a:alpha val="9000"/>
                </a:schemeClr>
              </a:gs>
              <a:gs pos="43000">
                <a:schemeClr val="accent3">
                  <a:lumMod val="60000"/>
                  <a:lumOff val="40000"/>
                  <a:alpha val="91000"/>
                </a:schemeClr>
              </a:gs>
              <a:gs pos="16000">
                <a:schemeClr val="accent3">
                  <a:lumMod val="60000"/>
                  <a:lumOff val="40000"/>
                  <a:alpha val="1000"/>
                </a:schemeClr>
              </a:gs>
              <a:gs pos="3000">
                <a:schemeClr val="accent3">
                  <a:lumMod val="60000"/>
                  <a:lumOff val="40000"/>
                  <a:alpha val="77000"/>
                </a:schemeClr>
              </a:gs>
              <a:gs pos="96000">
                <a:schemeClr val="accent3">
                  <a:lumMod val="60000"/>
                  <a:lumOff val="40000"/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2CE0197-C177-A573-CCA9-89DC1C929C50}"/>
              </a:ext>
            </a:extLst>
          </p:cNvPr>
          <p:cNvSpPr/>
          <p:nvPr/>
        </p:nvSpPr>
        <p:spPr>
          <a:xfrm>
            <a:off x="2314800" y="2603686"/>
            <a:ext cx="8067600" cy="298800"/>
          </a:xfrm>
          <a:prstGeom prst="rect">
            <a:avLst/>
          </a:prstGeom>
          <a:gradFill>
            <a:gsLst>
              <a:gs pos="83000">
                <a:schemeClr val="accent3">
                  <a:lumMod val="60000"/>
                  <a:lumOff val="40000"/>
                  <a:alpha val="77000"/>
                </a:schemeClr>
              </a:gs>
              <a:gs pos="70000">
                <a:schemeClr val="accent3">
                  <a:lumMod val="60000"/>
                  <a:lumOff val="40000"/>
                  <a:alpha val="9000"/>
                </a:schemeClr>
              </a:gs>
              <a:gs pos="29000">
                <a:schemeClr val="accent3">
                  <a:lumMod val="60000"/>
                  <a:lumOff val="40000"/>
                  <a:alpha val="91000"/>
                </a:schemeClr>
              </a:gs>
              <a:gs pos="57000">
                <a:schemeClr val="accent3">
                  <a:lumMod val="60000"/>
                  <a:lumOff val="40000"/>
                  <a:alpha val="99000"/>
                </a:schemeClr>
              </a:gs>
              <a:gs pos="43000">
                <a:schemeClr val="accent3">
                  <a:lumMod val="60000"/>
                  <a:lumOff val="40000"/>
                  <a:alpha val="1000"/>
                </a:schemeClr>
              </a:gs>
              <a:gs pos="16000">
                <a:schemeClr val="accent3">
                  <a:lumMod val="60000"/>
                  <a:lumOff val="40000"/>
                  <a:alpha val="23000"/>
                </a:schemeClr>
              </a:gs>
              <a:gs pos="3000">
                <a:schemeClr val="accent3">
                  <a:lumMod val="60000"/>
                  <a:lumOff val="40000"/>
                  <a:alpha val="59000"/>
                </a:schemeClr>
              </a:gs>
              <a:gs pos="96000">
                <a:schemeClr val="accent3">
                  <a:lumMod val="60000"/>
                  <a:lumOff val="40000"/>
                  <a:alpha val="41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623DBDE-FD58-48D3-215B-E4D36BCD8390}"/>
                  </a:ext>
                </a:extLst>
              </p:cNvPr>
              <p:cNvSpPr txBox="1"/>
              <p:nvPr/>
            </p:nvSpPr>
            <p:spPr>
              <a:xfrm>
                <a:off x="0" y="491184"/>
                <a:ext cx="12192000" cy="2419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623DBDE-FD58-48D3-215B-E4D36BCD8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1184"/>
                <a:ext cx="12192000" cy="2419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feld 25">
            <a:extLst>
              <a:ext uri="{FF2B5EF4-FFF2-40B4-BE49-F238E27FC236}">
                <a16:creationId xmlns:a16="http://schemas.microsoft.com/office/drawing/2014/main" id="{3AE9B991-2E7C-3C2E-2E61-778CA7A103A1}"/>
              </a:ext>
            </a:extLst>
          </p:cNvPr>
          <p:cNvSpPr txBox="1"/>
          <p:nvPr/>
        </p:nvSpPr>
        <p:spPr>
          <a:xfrm>
            <a:off x="2607934" y="248435"/>
            <a:ext cx="73990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bg1"/>
                </a:solidFill>
              </a:rPr>
              <a:t>01234567890123456789012345678901234567890123456789012345678901234567890123456789012345678901234567890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88DEA6D-988D-DDEC-FE12-7B7D20F8C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67111" y="2900232"/>
            <a:ext cx="5257778" cy="394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35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098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E8ADD068-8AA9-713B-D64D-CD16602FC7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136" y="992853"/>
                <a:ext cx="2596299" cy="12213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de-DE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b>
                            <m:sSubPr>
                              <m:ctrlPr>
                                <a:rPr lang="de-DE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E8ADD068-8AA9-713B-D64D-CD16602FC7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136" y="992853"/>
                <a:ext cx="2596299" cy="122131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3AB2B359-D923-86C1-C633-3BFE2C88EEA7}"/>
                  </a:ext>
                </a:extLst>
              </p:cNvPr>
              <p:cNvSpPr txBox="1"/>
              <p:nvPr/>
            </p:nvSpPr>
            <p:spPr>
              <a:xfrm>
                <a:off x="-448367" y="2046703"/>
                <a:ext cx="5202025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de-DE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unc>
                        <m:funcPr>
                          <m:ctrlP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de-DE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de-DE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de-DE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de-D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D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de-DE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3AB2B359-D923-86C1-C633-3BFE2C88E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8367" y="2046703"/>
                <a:ext cx="5202025" cy="783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48D0F70B-1FBF-FFF4-4180-582B0CFE9C4A}"/>
                  </a:ext>
                </a:extLst>
              </p:cNvPr>
              <p:cNvSpPr txBox="1"/>
              <p:nvPr/>
            </p:nvSpPr>
            <p:spPr>
              <a:xfrm>
                <a:off x="242743" y="368277"/>
                <a:ext cx="29186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20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20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sz="20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de-DE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de-DE" sz="20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48D0F70B-1FBF-FFF4-4180-582B0CFE9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43" y="368277"/>
                <a:ext cx="291869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92ECC370-93AF-9BE3-CEEE-A13EB1E547AA}"/>
                  </a:ext>
                </a:extLst>
              </p:cNvPr>
              <p:cNvSpPr txBox="1"/>
              <p:nvPr/>
            </p:nvSpPr>
            <p:spPr>
              <a:xfrm>
                <a:off x="3334428" y="203818"/>
                <a:ext cx="1681019" cy="240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eqArr>
                        <m:eqArr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eqAr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92ECC370-93AF-9BE3-CEEE-A13EB1E54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428" y="203818"/>
                <a:ext cx="1681019" cy="24074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F595F4CB-8054-3C20-CD12-F2A178E53BAE}"/>
                  </a:ext>
                </a:extLst>
              </p:cNvPr>
              <p:cNvSpPr txBox="1"/>
              <p:nvPr/>
            </p:nvSpPr>
            <p:spPr>
              <a:xfrm>
                <a:off x="-844260" y="3250430"/>
                <a:ext cx="6613236" cy="240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eqArr>
                        <m:eqArr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8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mr>
                              </m:m>
                            </m:e>
                          </m:d>
                        </m:e>
                      </m:eqAr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F595F4CB-8054-3C20-CD12-F2A178E53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4260" y="3250430"/>
                <a:ext cx="6613236" cy="24074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598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Menschliches Gesicht, Person, Kleidung, Stoff enthält.&#10;&#10;Automatisch generierte Beschreibung">
            <a:extLst>
              <a:ext uri="{FF2B5EF4-FFF2-40B4-BE49-F238E27FC236}">
                <a16:creationId xmlns:a16="http://schemas.microsoft.com/office/drawing/2014/main" id="{AFA571A2-CEEB-E30B-320B-F9F9DEAF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52" y="643467"/>
            <a:ext cx="4025095" cy="5571066"/>
          </a:xfrm>
          <a:prstGeom prst="rect">
            <a:avLst/>
          </a:prstGeom>
        </p:spPr>
      </p:pic>
      <p:pic>
        <p:nvPicPr>
          <p:cNvPr id="5" name="Grafik 4" descr="Ein Bild, das Menschliches Gesicht, Person, Kleidung, Lächeln enthält.&#10;&#10;Automatisch generierte Beschreibung">
            <a:extLst>
              <a:ext uri="{FF2B5EF4-FFF2-40B4-BE49-F238E27FC236}">
                <a16:creationId xmlns:a16="http://schemas.microsoft.com/office/drawing/2014/main" id="{59B70ED4-0396-6C3F-FE3A-FA58413F1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13" y="643467"/>
            <a:ext cx="416437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2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76247171-5E72-D5D8-594A-CE29DFACF3B4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ctrlPr>
                                <a:rPr lang="de-DE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8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451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0.96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−1.003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−6.118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1.767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−0.203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0.67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eqAr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76247171-5E72-D5D8-594A-CE29DFACF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130F5BA-6B74-C9B7-B89A-0D578B0494A2}"/>
                  </a:ext>
                </a:extLst>
              </p:cNvPr>
              <p:cNvSpPr txBox="1"/>
              <p:nvPr/>
            </p:nvSpPr>
            <p:spPr>
              <a:xfrm>
                <a:off x="5067300" y="3228945"/>
                <a:ext cx="20573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1, 2, 4, 7, 8, 4, 3, 2</m:t>
                        </m:r>
                      </m:e>
                    </m:d>
                  </m:oMath>
                </a14:m>
                <a:r>
                  <a:rPr lang="de-DE" sz="2000" b="0" dirty="0"/>
                  <a:t> 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130F5BA-6B74-C9B7-B89A-0D578B049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300" y="3228945"/>
                <a:ext cx="205739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86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505C6-5489-192F-3F12-7E027DDB8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55FB0E0-1232-8314-7955-D2F5245A91D4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ctrlPr>
                                <a:rPr lang="de-DE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8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451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0.96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−1.003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−6.118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1.767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−0.203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0.67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eqAr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55FB0E0-1232-8314-7955-D2F5245A9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64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2DAC6-86CD-CA9A-CC10-27EE1AA79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D4E04016-E5B7-4FF9-409C-524277426025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8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0.96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−1.003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−6.118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1.767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−0.203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0.67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eqAr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D4E04016-E5B7-4FF9-409C-524277426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74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CFEC9-5C0E-B294-8069-673614F8D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D24D553A-4888-AC56-AF1F-5A7DC3C23AEB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8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0.96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−1.003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−6.118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1.767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−0.203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0.67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eqAr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D24D553A-4888-AC56-AF1F-5A7DC3C23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57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10632-6BBE-52D2-2605-A4FE47F79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4E3F6B12-DEE8-CEF5-3633-62CE8895F202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8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de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0.96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−1.003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−6.118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1.767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−0.203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0.67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eqAr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4E3F6B12-DEE8-CEF5-3633-62CE8895F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19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47DCC-7158-19B3-41E0-FB0E59B8D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1CED98FE-704B-AAA7-1577-8ED7D95FD694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8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−0.353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0.353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−0.191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−0.461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0.191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0.097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−0.415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0.277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−0.097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0.96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−1.003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−6.118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1.767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−0.203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0.67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eqAr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1CED98FE-704B-AAA7-1577-8ED7D95FD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77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D7E63-EB58-DF0E-1491-F5481B39C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3480EE9-DE18-7D79-6EFB-EB728113EDE2}"/>
                  </a:ext>
                </a:extLst>
              </p:cNvPr>
              <p:cNvSpPr txBox="1"/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0.277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−0.49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0.461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−0.415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0.353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−0.277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0.191</m:t>
                                </m:r>
                              </m:e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−0.097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0.96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−1.003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−6.118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−0.040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1.767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−0.203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−0.91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0.67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3480EE9-DE18-7D79-6EFB-EB728113E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105"/>
                <a:ext cx="12192000" cy="241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28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161</Words>
  <Application>Microsoft Office PowerPoint</Application>
  <PresentationFormat>Breitbild</PresentationFormat>
  <Paragraphs>44</Paragraphs>
  <Slides>29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5" baseType="lpstr">
      <vt:lpstr>Aptos</vt:lpstr>
      <vt:lpstr>Aptos Display</vt:lpstr>
      <vt:lpstr>Arial</vt:lpstr>
      <vt:lpstr>Cambria</vt:lpstr>
      <vt:lpstr>Cambria Math</vt:lpstr>
      <vt:lpstr>Office</vt:lpstr>
      <vt:lpstr>Discrete Cosine Transform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Pfabe, Lennard</dc:creator>
  <cp:lastModifiedBy>Pfabe, Lennard</cp:lastModifiedBy>
  <cp:revision>11</cp:revision>
  <dcterms:created xsi:type="dcterms:W3CDTF">2024-12-09T11:29:30Z</dcterms:created>
  <dcterms:modified xsi:type="dcterms:W3CDTF">2024-12-11T12:38:16Z</dcterms:modified>
</cp:coreProperties>
</file>