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5" r:id="rId3"/>
    <p:sldId id="259" r:id="rId4"/>
    <p:sldId id="286" r:id="rId5"/>
    <p:sldId id="260" r:id="rId6"/>
    <p:sldId id="261" r:id="rId7"/>
    <p:sldId id="262" r:id="rId8"/>
    <p:sldId id="275" r:id="rId9"/>
    <p:sldId id="276" r:id="rId10"/>
    <p:sldId id="277" r:id="rId11"/>
    <p:sldId id="263" r:id="rId12"/>
    <p:sldId id="279" r:id="rId13"/>
    <p:sldId id="264" r:id="rId14"/>
    <p:sldId id="271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81" r:id="rId23"/>
    <p:sldId id="273" r:id="rId24"/>
    <p:sldId id="283" r:id="rId25"/>
    <p:sldId id="280" r:id="rId26"/>
    <p:sldId id="287" r:id="rId27"/>
    <p:sldId id="258" r:id="rId28"/>
    <p:sldId id="289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257" r:id="rId43"/>
    <p:sldId id="284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E2B6F5-A4A8-41EC-55B2-D9EB44ED983C}" name="Pfabe, Lennard" initials="LP" userId="S::lp52coru@uni-leipzig.de::836b772b-7ac9-41fc-b6ed-1d51f86970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E377C2"/>
    <a:srgbClr val="8C564B"/>
    <a:srgbClr val="9467BD"/>
    <a:srgbClr val="D62728"/>
    <a:srgbClr val="2CA02C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>
        <p:scale>
          <a:sx n="100" d="100"/>
          <a:sy n="100" d="100"/>
        </p:scale>
        <p:origin x="10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4787-052C-4DC4-BA1D-CD4F11639D44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D31FC-FF35-4123-BC52-49832CE09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 mit genauer Funktion für beide einzeichnen -&gt; Brücke zu </a:t>
            </a:r>
            <a:r>
              <a:rPr lang="de-DE" dirty="0" err="1"/>
              <a:t>interpolation</a:t>
            </a:r>
            <a:r>
              <a:rPr lang="de-DE" dirty="0"/>
              <a:t> (</a:t>
            </a:r>
            <a:r>
              <a:rPr lang="de-DE" dirty="0" err="1"/>
              <a:t>koeffizienten</a:t>
            </a:r>
            <a:r>
              <a:rPr lang="de-DE" dirty="0"/>
              <a:t> sind t und das „halbe“ 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5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Berechnungstechnisch extrem Vorteilhaft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unwichtigsten Basisvektoren weglassen.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4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Transformation an sich keine Kompression!! Mit dem </a:t>
            </a:r>
            <a:r>
              <a:rPr lang="de-DE" dirty="0" err="1"/>
              <a:t>zusatz</a:t>
            </a:r>
            <a:r>
              <a:rPr lang="de-DE" dirty="0"/>
              <a:t> natürlich verlustbehaftet, die Transformation ist </a:t>
            </a:r>
            <a:r>
              <a:rPr lang="de-DE" dirty="0" err="1"/>
              <a:t>vorbereitung</a:t>
            </a:r>
            <a:r>
              <a:rPr lang="de-DE" dirty="0"/>
              <a:t> auf Kompression.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0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 Ende packen, 3 min Ehrung für diese beiden!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79BA-2980-EC42-8F07-5C6765E5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83D0B-5592-E15B-5C0C-0207A9C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596F1-4EB3-3D5D-7E0C-0AD3EC6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762FC-8EE0-3A61-8886-169D34F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01B2E-6F32-BBD6-47D7-89CBFFF0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73D2-0EF0-A954-71DD-4D02A56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9679B2-A6F8-8DA4-2D16-7CCAA8EB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6254D-430B-446E-89A5-40ED8117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A5182-C24B-2731-7354-73850CC0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F6E15-DC85-AC57-E29F-F87CF5C8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5CB4DE-320F-2700-E41E-D4E72AA3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0193E2-A3B6-EB8E-3DCA-35AA08A9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E2C93-A542-3BC7-DA97-43C2C02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AD837-4A16-084B-B984-6111664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053BB-E61E-5C64-D25A-7E94A90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7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3035B-37ED-FDDF-F390-8ABBF8A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95CF8-66DC-433E-DDC7-4F2DC8B8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442E4-5351-E479-1C19-0E950FF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C1369-E3B5-8B30-92F5-DF5E850D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7FD51-BE2A-8829-A987-0E60F969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B7135-2DB3-8677-E3B3-7169DB99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1820A-9AE9-A6DD-294D-77928FE6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D9830-B517-DC9A-642A-5FE9164F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D8EC8-35BE-1942-64B8-D572227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C684-BFB1-E4BC-D20E-EC468FF7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4494B-616C-0A2C-C6DB-66FDFF82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94946-F5E3-38F7-60BA-320F8DCB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E23E3-47E9-DB15-F9CD-C7A1B267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19CA1-85F0-8677-D34A-668134AD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D8A5F-92B0-A893-4DFE-CC54063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A35BE-24B0-4A6A-198E-D72D8CB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7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732C6-BEA2-6C32-18E4-2D13A5E7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896D2-1EB8-6730-6DA4-3BEA9D7F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878B9-46D2-39B9-3212-499E2DD6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CDA9CC-859D-649D-2006-81E1040F2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DE0AE5-3E54-639B-3913-F16086DA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F65DD-AFFB-516A-0367-FC176CD8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F9791-A9BE-C1BB-4FCF-3598E70B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A6C187-7A1B-DBA0-6CA0-5FF6AA4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2948-F4A2-299D-6951-5F6257A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B7EBC5-8948-C6EA-1EA7-6AABBD4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B4FB2D-E189-5CFA-4610-8B8AD78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1DA41-AD2B-EC2E-8F44-5AF5B122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9D35C-31F2-6992-7697-A6EFA54A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773BD-38C7-4D64-AB78-0F7DE2AE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99336A-E76B-D084-54D4-59DF875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746E7-D17C-E9D3-558E-BCA80C07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D6CBC-4F7A-BD9B-D98F-814EE08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28AD6-BB95-BACF-4ABF-E904490E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86D56-775A-7C49-FE51-DBBD2BD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07C8E-8F57-99BD-30A6-63178281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CAF10-8A8E-AD8A-40E4-EA4F216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EBE1C-225D-F91C-A3E1-F35AD6D5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A96640-04DB-B5C7-E773-E576E95C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5F8AB-C68A-4597-CF95-CEA63566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5AB19-79B9-D8E1-04BB-08344DD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B9F36-59DD-B6DC-BC68-1264C4BE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13613-281C-BA2E-B1C2-32BBA6D5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81D90-6CE5-0E4C-8C88-1C74E8C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1F4164-1ABC-414E-1D92-5D87E4B4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EBD56-5680-39F7-2EB7-15D72BED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6160C-AC4A-8298-6DD5-ABF473D2B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268AF-8939-EC01-0264-70F2DBD0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7E47C-CA3C-76EA-1EF8-D333B009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Discrete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Cosine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Transform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625B3-FA1B-D343-D376-F191AFF0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crashcourse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Lennard Pfabe</a:t>
            </a:r>
          </a:p>
        </p:txBody>
      </p:sp>
    </p:spTree>
    <p:extLst>
      <p:ext uri="{BB962C8B-B14F-4D97-AF65-F5344CB8AC3E}">
        <p14:creationId xmlns:p14="http://schemas.microsoft.com/office/powerpoint/2010/main" val="2087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5DDD-2781-0359-C4F8-86C6916D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C490F-C78D-C15E-EF55-295CE970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C11C-1261-B5DE-5DF6-A2DF22A7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/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/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28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2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6075-26AA-2E01-784A-9D928F3F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3190-7332-05F0-CFB1-ABE2D7377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07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171F-5E6D-CFED-73FA-7B0DC45F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3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A585-FB80-BD36-2EC3-2A2287A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5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A594-66FC-6ABF-401B-DBC7B59F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.181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1.662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.141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.227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7.423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4.699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2.496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D7840-803B-0812-A9DE-4FABA15E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DA480A1-E563-7A1E-037C-6BF57540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707746-D1D2-87E2-B60F-90061368D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B7AA49-5076-144C-58E1-EAD56DDF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  <p:pic>
        <p:nvPicPr>
          <p:cNvPr id="3" name="Grafik 2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28065ECD-7A8B-8CA7-F95F-B387685C9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79" b="33825"/>
          <a:stretch/>
        </p:blipFill>
        <p:spPr>
          <a:xfrm>
            <a:off x="5078460" y="4302702"/>
            <a:ext cx="252306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95BD-F4A7-EDF2-174F-9CF984B4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/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3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6FE0-709C-18C5-B2E7-9F9035DB7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5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64A3-1B9C-38C0-E357-9078F4C2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CBFABA-A39E-3AE6-7405-8D0999955C83}"/>
              </a:ext>
            </a:extLst>
          </p:cNvPr>
          <p:cNvCxnSpPr/>
          <p:nvPr/>
        </p:nvCxnSpPr>
        <p:spPr>
          <a:xfrm>
            <a:off x="2743200" y="1013219"/>
            <a:ext cx="7223760" cy="20482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F29FD81-4B08-975B-7CD8-2A1A0444E5EB}"/>
              </a:ext>
            </a:extLst>
          </p:cNvPr>
          <p:cNvCxnSpPr/>
          <p:nvPr/>
        </p:nvCxnSpPr>
        <p:spPr>
          <a:xfrm>
            <a:off x="2572882" y="3796525"/>
            <a:ext cx="7223760" cy="2048256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9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/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6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BF35-6656-92EA-9D14-D7434FA9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B364-2F97-4F27-3741-E560770E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9950A83-92C6-E771-3DC8-66A7C55B99EC}"/>
              </a:ext>
            </a:extLst>
          </p:cNvPr>
          <p:cNvSpPr/>
          <p:nvPr/>
        </p:nvSpPr>
        <p:spPr>
          <a:xfrm>
            <a:off x="2314574" y="4033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429F5B-603F-DDAB-DDDD-CFDF95EF75F8}"/>
              </a:ext>
            </a:extLst>
          </p:cNvPr>
          <p:cNvSpPr/>
          <p:nvPr/>
        </p:nvSpPr>
        <p:spPr>
          <a:xfrm>
            <a:off x="2314574" y="34355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78EEC33-2DFE-FFC6-AA38-B0A2342742C9}"/>
              </a:ext>
            </a:extLst>
          </p:cNvPr>
          <p:cNvSpPr/>
          <p:nvPr/>
        </p:nvSpPr>
        <p:spPr>
          <a:xfrm>
            <a:off x="2314574" y="31367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5456A0-5AF8-7609-E984-FD80BE25E559}"/>
              </a:ext>
            </a:extLst>
          </p:cNvPr>
          <p:cNvSpPr/>
          <p:nvPr/>
        </p:nvSpPr>
        <p:spPr>
          <a:xfrm>
            <a:off x="2314574" y="283701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C02003-66E1-A6C5-8BEE-B3BC1B1E1E23}"/>
              </a:ext>
            </a:extLst>
          </p:cNvPr>
          <p:cNvSpPr/>
          <p:nvPr/>
        </p:nvSpPr>
        <p:spPr>
          <a:xfrm>
            <a:off x="2314574" y="2539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D00C28-64FD-7AF7-1B73-35D80864928A}"/>
              </a:ext>
            </a:extLst>
          </p:cNvPr>
          <p:cNvSpPr/>
          <p:nvPr/>
        </p:nvSpPr>
        <p:spPr>
          <a:xfrm>
            <a:off x="2314574" y="2240487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FE32509-D12C-CDD5-598D-85A969E8C525}"/>
              </a:ext>
            </a:extLst>
          </p:cNvPr>
          <p:cNvSpPr/>
          <p:nvPr/>
        </p:nvSpPr>
        <p:spPr>
          <a:xfrm>
            <a:off x="2314574" y="37343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E1DF48-99D1-9A7A-2548-8FA548D8E0F2}"/>
              </a:ext>
            </a:extLst>
          </p:cNvPr>
          <p:cNvSpPr/>
          <p:nvPr/>
        </p:nvSpPr>
        <p:spPr>
          <a:xfrm>
            <a:off x="2314800" y="43319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45B62162-40CF-D94D-089A-782F42D78ECA}"/>
              </a:ext>
            </a:extLst>
          </p:cNvPr>
          <p:cNvSpPr txBox="1"/>
          <p:nvPr/>
        </p:nvSpPr>
        <p:spPr>
          <a:xfrm>
            <a:off x="2607934" y="1976651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</p:spTree>
    <p:extLst>
      <p:ext uri="{BB962C8B-B14F-4D97-AF65-F5344CB8AC3E}">
        <p14:creationId xmlns:p14="http://schemas.microsoft.com/office/powerpoint/2010/main" val="323664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C3EC-2880-FA91-1CB1-7BE96237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D77C9CF2-664A-2107-549A-70274E41416B}"/>
              </a:ext>
            </a:extLst>
          </p:cNvPr>
          <p:cNvSpPr/>
          <p:nvPr/>
        </p:nvSpPr>
        <p:spPr>
          <a:xfrm>
            <a:off x="2314574" y="2304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DD4BB95-082D-C572-604C-6F69BC0EF2F6}"/>
              </a:ext>
            </a:extLst>
          </p:cNvPr>
          <p:cNvSpPr/>
          <p:nvPr/>
        </p:nvSpPr>
        <p:spPr>
          <a:xfrm>
            <a:off x="2314574" y="17072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91468C-DF14-B4A9-EAB5-766190FA8BBD}"/>
              </a:ext>
            </a:extLst>
          </p:cNvPr>
          <p:cNvSpPr/>
          <p:nvPr/>
        </p:nvSpPr>
        <p:spPr>
          <a:xfrm>
            <a:off x="2314574" y="14084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7CAC36D-4774-E1C9-E400-7D7BCC9B8295}"/>
              </a:ext>
            </a:extLst>
          </p:cNvPr>
          <p:cNvSpPr/>
          <p:nvPr/>
        </p:nvSpPr>
        <p:spPr>
          <a:xfrm>
            <a:off x="2314574" y="1108800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CEF2AD3-AF08-565B-81B3-A8C2E3A031EA}"/>
              </a:ext>
            </a:extLst>
          </p:cNvPr>
          <p:cNvSpPr/>
          <p:nvPr/>
        </p:nvSpPr>
        <p:spPr>
          <a:xfrm>
            <a:off x="2314574" y="810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7B1E4F-4AAC-ACDB-784D-C893A4CCAA2E}"/>
              </a:ext>
            </a:extLst>
          </p:cNvPr>
          <p:cNvSpPr/>
          <p:nvPr/>
        </p:nvSpPr>
        <p:spPr>
          <a:xfrm>
            <a:off x="2314574" y="512271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7593E98-4992-3C55-5973-882385DE17F8}"/>
              </a:ext>
            </a:extLst>
          </p:cNvPr>
          <p:cNvSpPr/>
          <p:nvPr/>
        </p:nvSpPr>
        <p:spPr>
          <a:xfrm>
            <a:off x="2314574" y="20060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CE0197-C177-A573-CCA9-89DC1C929C50}"/>
              </a:ext>
            </a:extLst>
          </p:cNvPr>
          <p:cNvSpPr/>
          <p:nvPr/>
        </p:nvSpPr>
        <p:spPr>
          <a:xfrm>
            <a:off x="2314800" y="26036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/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3AE9B991-2E7C-3C2E-2E61-778CA7A103A1}"/>
              </a:ext>
            </a:extLst>
          </p:cNvPr>
          <p:cNvSpPr txBox="1"/>
          <p:nvPr/>
        </p:nvSpPr>
        <p:spPr>
          <a:xfrm>
            <a:off x="2607934" y="248435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8DEA6D-988D-DDEC-FE12-7B7D20F8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2768" y="2900232"/>
            <a:ext cx="9354312" cy="39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3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/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7490309-9870-4C15-2DAE-7B0B8BB76296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800" b="0" i="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8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solidFill>
                                <a:schemeClr val="bg1"/>
                              </a:solidFill>
                            </a:rPr>
                            <m:t>α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i="1">
                          <a:solidFill>
                            <a:schemeClr val="bg1"/>
                          </a:solidFill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solidFill>
                                <a:schemeClr val="bg1"/>
                              </a:solidFill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800" i="1">
                                  <a:solidFill>
                                    <a:schemeClr val="bg1"/>
                                  </a:solidFill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7490309-9870-4C15-2DAE-7B0B8BB7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F5FA7FD-1219-E049-DD60-AB6FF1EA3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177" y="724045"/>
            <a:ext cx="7003823" cy="52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6E78D-FC86-4514-221C-F65C1505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0E4E045-A5F0-9FD3-2061-9D5D4297FF9D}"/>
                  </a:ext>
                </a:extLst>
              </p:cNvPr>
              <p:cNvSpPr txBox="1"/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0E4E045-A5F0-9FD3-2061-9D5D4297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21056-8459-477E-845A-9F8F9A304495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800" b="0" i="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21056-8459-477E-845A-9F8F9A3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7E0BE13-BD87-F3AF-5703-2A7D4E83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177" y="724045"/>
            <a:ext cx="7003823" cy="52585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38ED36-63F0-D3B2-CB03-85B08C7A2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8178" y="724045"/>
            <a:ext cx="7003822" cy="52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3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87A5-FFA9-D539-697D-0A2AE5038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BDEA006-5BEB-ED52-F8EA-F874C60D517F}"/>
                  </a:ext>
                </a:extLst>
              </p:cNvPr>
              <p:cNvSpPr txBox="1"/>
              <p:nvPr/>
            </p:nvSpPr>
            <p:spPr>
              <a:xfrm>
                <a:off x="-215646" y="4612830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BDEA006-5BEB-ED52-F8EA-F874C60D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646" y="4612830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65A6EAB-799A-87BE-8B81-A6E7CE695E0F}"/>
                  </a:ext>
                </a:extLst>
              </p:cNvPr>
              <p:cNvSpPr txBox="1"/>
              <p:nvPr/>
            </p:nvSpPr>
            <p:spPr>
              <a:xfrm>
                <a:off x="-1" y="1182693"/>
                <a:ext cx="609600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65A6EAB-799A-87BE-8B81-A6E7CE69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82693"/>
                <a:ext cx="609600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19492E-A0ED-091C-B42B-E585736C8834}"/>
                  </a:ext>
                </a:extLst>
              </p:cNvPr>
              <p:cNvSpPr txBox="1"/>
              <p:nvPr/>
            </p:nvSpPr>
            <p:spPr>
              <a:xfrm>
                <a:off x="0" y="2154542"/>
                <a:ext cx="6096000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000" b="0" i="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0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19492E-A0ED-091C-B42B-E585736C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4542"/>
                <a:ext cx="609600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B6A261-173F-B4D7-A714-778FCCB5FD10}"/>
                  </a:ext>
                </a:extLst>
              </p:cNvPr>
              <p:cNvSpPr txBox="1"/>
              <p:nvPr/>
            </p:nvSpPr>
            <p:spPr>
              <a:xfrm>
                <a:off x="4989577" y="4772938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B6A261-173F-B4D7-A714-778FCCB5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577" y="4772938"/>
                <a:ext cx="6976872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8CCEFF7-AB58-E477-A66B-CA372C50F1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0355" y="0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6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B56E-16E7-E061-CC68-FFCC72A8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13547DF-561C-6DA7-A645-970EBEDC9EEF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13547DF-561C-6DA7-A645-970EBEDC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9281D1C-C770-B6B3-A268-CD2A79936951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9281D1C-C770-B6B3-A268-CD2A7993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25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F9784C9-4AED-B96D-2609-D3F90C6F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767508C-A8DA-7A51-DBCA-4FC94E8B66CC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767508C-A8DA-7A51-DBCA-4FC94E8B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95A0DAB-2898-B6F5-1980-A815A7DE5628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95A0DAB-2898-B6F5-1980-A815A7DE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5E9CDC2-4144-682E-FCF8-4144745DDAA8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1999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28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de-DE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5E9CDC2-4144-682E-FCF8-4144745D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1999" cy="130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6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4983-2F4B-F264-5E79-55E48EA5E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402971F-E67C-60D3-8169-9CFEB4C585D2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402971F-E67C-60D3-8169-9CFEB4C58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799041-6017-37CB-F487-9ABF8DC60915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799041-6017-37CB-F487-9ABF8DC60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375F36D-BD95-8461-7CAC-AD48C08FEECE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1999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375F36D-BD95-8461-7CAC-AD48C08F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1999" cy="130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8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CF52E-887F-DFB5-3E62-C2EC4820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AB44F0C-3A34-4193-09A9-C8B706DBE2E0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AB44F0C-3A34-4193-09A9-C8B706DBE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0565498-E636-7855-6965-9A70EFB7EFAF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0565498-E636-7855-6965-9A70EFB7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412106B-3CC0-4A0F-404D-5584FCD29176}"/>
                  </a:ext>
                </a:extLst>
              </p:cNvPr>
              <p:cNvSpPr txBox="1"/>
              <p:nvPr/>
            </p:nvSpPr>
            <p:spPr>
              <a:xfrm>
                <a:off x="1" y="3429000"/>
                <a:ext cx="6096000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412106B-3CC0-4A0F-404D-5584FCD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429000"/>
                <a:ext cx="6096000" cy="130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44755D5-F0E4-35EF-6CF1-97606F3C7FB6}"/>
                  </a:ext>
                </a:extLst>
              </p:cNvPr>
              <p:cNvSpPr txBox="1"/>
              <p:nvPr/>
            </p:nvSpPr>
            <p:spPr>
              <a:xfrm>
                <a:off x="5035297" y="3589108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44755D5-F0E4-35EF-6CF1-97606F3C7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3589108"/>
                <a:ext cx="6976872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465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3A4E-8B58-1E93-A526-DFE5C160A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7F98B69-606D-18F0-1F34-CDF71B5707C4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7F98B69-606D-18F0-1F34-CDF71B57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D20755-F252-2E52-8CC1-2D892E38C115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0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D20755-F252-2E52-8CC1-2D892E38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0" cy="130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50B9-7681-9078-9C7C-09B52D4B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82241EF-3692-AFBA-37FD-53EB549DA79D}"/>
                  </a:ext>
                </a:extLst>
              </p:cNvPr>
              <p:cNvSpPr txBox="1"/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82241EF-3692-AFBA-37FD-53EB549D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2240455"/>
                <a:ext cx="697687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F3CF7F3-08D0-B152-8A4B-B22103A315F8}"/>
                  </a:ext>
                </a:extLst>
              </p:cNvPr>
              <p:cNvSpPr txBox="1"/>
              <p:nvPr/>
            </p:nvSpPr>
            <p:spPr>
              <a:xfrm>
                <a:off x="0" y="2080347"/>
                <a:ext cx="6096000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F3CF7F3-08D0-B152-8A4B-B22103A3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0347"/>
                <a:ext cx="6096000" cy="130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B01035-ABD4-34F3-8D33-E166F2A791BA}"/>
                  </a:ext>
                </a:extLst>
              </p:cNvPr>
              <p:cNvSpPr txBox="1"/>
              <p:nvPr/>
            </p:nvSpPr>
            <p:spPr>
              <a:xfrm>
                <a:off x="0" y="3384615"/>
                <a:ext cx="6096000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B01035-ABD4-34F3-8D33-E166F2A7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4615"/>
                <a:ext cx="6096000" cy="1304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FAC05C-90D1-9A07-333E-843DA35827EF}"/>
                  </a:ext>
                </a:extLst>
              </p:cNvPr>
              <p:cNvSpPr txBox="1"/>
              <p:nvPr/>
            </p:nvSpPr>
            <p:spPr>
              <a:xfrm>
                <a:off x="5035297" y="3544723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FAC05C-90D1-9A07-333E-843DA358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7" y="3544723"/>
                <a:ext cx="6976872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3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17469BF-DA5E-A7D0-3F52-BB05A201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908" y="-6083"/>
            <a:ext cx="9142184" cy="6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FA737F3-0C0B-9830-687A-815F5280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292" y="2001"/>
            <a:ext cx="9131416" cy="68559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A6DD18-A67F-FB28-5BD5-121D4189FB2E}"/>
                  </a:ext>
                </a:extLst>
              </p:cNvPr>
              <p:cNvSpPr txBox="1"/>
              <p:nvPr/>
            </p:nvSpPr>
            <p:spPr>
              <a:xfrm>
                <a:off x="10353675" y="2339920"/>
                <a:ext cx="1295400" cy="217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1F77B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800" i="1">
                                    <a:solidFill>
                                      <a:srgbClr val="1F77B4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7F0E"/>
                                    </a:solidFill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2CA02C"/>
                                    </a:solidFill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D62728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9467BD"/>
                                    </a:solidFill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8C564B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E377C2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979797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1800" b="0" i="1" smtClean="0">
                                    <a:solidFill>
                                      <a:srgbClr val="979797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A6DD18-A67F-FB28-5BD5-121D4189F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75" y="2339920"/>
                <a:ext cx="1295400" cy="2178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5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CF8B205-7F41-90E0-1606-834556E5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-3724"/>
            <a:ext cx="9144000" cy="6865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512C96F-859D-7A70-2EFA-54A17AD95875}"/>
                  </a:ext>
                </a:extLst>
              </p:cNvPr>
              <p:cNvSpPr txBox="1"/>
              <p:nvPr/>
            </p:nvSpPr>
            <p:spPr>
              <a:xfrm>
                <a:off x="10525125" y="2340816"/>
                <a:ext cx="676275" cy="217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512C96F-859D-7A70-2EFA-54A17AD9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125" y="2340816"/>
                <a:ext cx="676275" cy="2176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01A5B3-D850-6C12-F16C-2704D723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-3724"/>
            <a:ext cx="9134475" cy="6858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D7CE034-3C81-4CCD-0818-B44B326A649E}"/>
                  </a:ext>
                </a:extLst>
              </p:cNvPr>
              <p:cNvSpPr txBox="1"/>
              <p:nvPr/>
            </p:nvSpPr>
            <p:spPr>
              <a:xfrm>
                <a:off x="10363200" y="2336343"/>
                <a:ext cx="1143000" cy="217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D7CE034-3C81-4CCD-0818-B44B326A6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2336343"/>
                <a:ext cx="1143000" cy="2178160"/>
              </a:xfrm>
              <a:prstGeom prst="rect">
                <a:avLst/>
              </a:prstGeom>
              <a:blipFill>
                <a:blip r:embed="rId4"/>
                <a:stretch>
                  <a:fillRect r="-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05C6-5489-192F-3F12-7E027DDB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43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8F7B5A3-6F6B-24A9-E195-2D1DFA0A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24" y="3428"/>
            <a:ext cx="9134475" cy="6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69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32E70D-3401-6E9B-280F-301E55A10807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876637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/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/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/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98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enschliches Gesicht, Person, Kleidung, Stoff enthält.&#10;&#10;Automatisch generierte Beschreibung">
            <a:extLst>
              <a:ext uri="{FF2B5EF4-FFF2-40B4-BE49-F238E27FC236}">
                <a16:creationId xmlns:a16="http://schemas.microsoft.com/office/drawing/2014/main" id="{AFA571A2-CEEB-E30B-320B-F9F9DEA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2" y="643467"/>
            <a:ext cx="4025095" cy="5571066"/>
          </a:xfrm>
          <a:prstGeom prst="rect">
            <a:avLst/>
          </a:prstGeom>
        </p:spPr>
      </p:pic>
      <p:pic>
        <p:nvPicPr>
          <p:cNvPr id="5" name="Grafik 4" descr="Ein Bild, das Menschliches Gesicht, Person, Kleidung, Lächeln enthält.&#10;&#10;Automatisch generierte Beschreibung">
            <a:extLst>
              <a:ext uri="{FF2B5EF4-FFF2-40B4-BE49-F238E27FC236}">
                <a16:creationId xmlns:a16="http://schemas.microsoft.com/office/drawing/2014/main" id="{59B70ED4-0396-6C3F-FE3A-FA58413F1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3" y="643467"/>
            <a:ext cx="41643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DAC6-86CD-CA9A-CC10-27EE1AA7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FEC9-5C0E-B294-8069-673614F8D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0632-6BBE-52D2-2605-A4FE47F7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9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47DCC-7158-19B3-41E0-FB0E59B8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D7E63-EB58-DF0E-1491-F5481B39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Breitbild</PresentationFormat>
  <Paragraphs>79</Paragraphs>
  <Slides>43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Cambria</vt:lpstr>
      <vt:lpstr>Cambria Math</vt:lpstr>
      <vt:lpstr>Office</vt:lpstr>
      <vt:lpstr>Discrete Cosine Transform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Pfabe, Lennard</dc:creator>
  <cp:lastModifiedBy>Pfabe, Lennard</cp:lastModifiedBy>
  <cp:revision>15</cp:revision>
  <dcterms:created xsi:type="dcterms:W3CDTF">2024-12-09T11:29:30Z</dcterms:created>
  <dcterms:modified xsi:type="dcterms:W3CDTF">2024-12-11T21:05:38Z</dcterms:modified>
</cp:coreProperties>
</file>