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2935B-AC82-F1E6-3A76-97B48E59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4DA59-A6A6-3B9B-42C1-4C62EB9C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CB218-9149-81AC-EF9D-B0988926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C33F4-4E4C-8D06-0851-2E7E93A4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7E507-3D70-47B2-4191-FA1044D0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5E8D4-D655-BCFD-0823-79E57546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1C6735-16FB-025B-70FD-2363064B6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5C62B-E0B4-A6BE-0A79-FEBBA3F3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CBD50-AE23-AF5D-07A5-42968A1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F899F-8E94-9705-3A72-1C477537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2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651D80-9854-4F47-846E-2A3952AE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9B377F-E2C4-8A86-0ABE-FECD7836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15CD1-CBE6-DC4E-9954-7807EFF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2D938-8564-85FE-390A-F8A84C8F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30417-BDFE-0DAC-8509-B8072319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B0310-037B-8550-4BA7-FD4029C2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6DD65-A8A6-E5E0-4BA6-019BDE6F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08743-9807-7333-9589-C711A956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2C506-2AE9-E20E-1BA0-5B717E28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C4865-4205-9C98-58A8-25B24443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04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11CE-0FF6-CECA-B27B-78582740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9113B-9D59-6258-4707-5A9B4049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1D565-16F9-E449-797D-D9A00DF2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E791-40B6-1377-8A01-7764399F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118EE-944D-1675-0F81-E1F5F4C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20FDC-0E81-D03C-0524-F2B3DC3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82C30-EB46-3A95-8286-1919E3E2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3A832-5555-F882-5100-7697CC4C6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2C5FFF-A608-8124-9DFC-F86D318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F0A9A-5F2F-855C-0B78-2813CDC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5B892E-D281-57C5-DDE4-6601F593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45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8121-A192-FC8F-99E1-38EE6924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DA96D0-81A5-E2A8-0C32-D93081A0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11BA98-293C-ACAD-7A41-A378995A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C4CE2-3F00-4B03-1EE3-49DDDDBA2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8B3292-0C22-0E2A-A52A-67E601C9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92E6EF-D527-8339-01B0-C9D1E09F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255FA8-FE15-B73B-536B-E27C194E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D35543-378C-8286-682B-D90CC84E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59E27-0B28-D28B-5BA5-52F815B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5E771-48C1-009B-9746-B62B299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1DCEA9-0CCF-D883-0C15-FD52CFF1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876A78-FF60-E5DE-246F-5EDE125F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51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20AB40-6D7B-6865-DAA6-92F1C73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ECC53-3954-ECEF-761A-1BDB93BE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67947-4CF1-123E-0B77-F1EFC9D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53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765A5-C096-5A9E-44C8-79C194E0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BE84A-BBE2-1D38-205C-706EEC0C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4E5010-6E86-B436-AC26-4E754587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F126B-4B04-A5B8-DA4D-973860B5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7839C-33AD-0599-2BCC-7D47D287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7FFD0-A648-90FE-5F3D-221057AA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14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5979-920D-868A-062C-83940A5A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3EB5BB-8218-E2BE-8FC9-49325C68D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A01543-1F23-E8CF-1F34-91A40730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2D891D-676E-4D42-3D55-1E1014B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B9BD5-B409-40AA-AC9A-6AC9040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1AEE7-5714-BA38-CF03-6912CC03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8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AB912-562A-1EF1-E928-652B755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A3A9C-32D2-E9E2-D4C7-5DF099D3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05CF6-7D82-0F89-1958-AC42EEF9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933D-8660-4362-900E-589D984CE6F8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7C043-250F-B6D8-2C48-DDDB3A83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626DE-E8E3-8B5D-2D6A-912B12BA3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4FD2-06B3-4D89-A3E0-6EEF1BDA6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4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4DEDC-2200-D961-CBD7-5C0F95EA1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certificado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ADA0D-B0FB-9684-ED89-53BD80811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426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certificado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</dc:title>
  <dc:creator>Leonardo Díaz</dc:creator>
  <cp:lastModifiedBy>Leonardo Díaz</cp:lastModifiedBy>
  <cp:revision>1</cp:revision>
  <dcterms:created xsi:type="dcterms:W3CDTF">2022-07-07T02:14:19Z</dcterms:created>
  <dcterms:modified xsi:type="dcterms:W3CDTF">2022-07-07T02:14:29Z</dcterms:modified>
</cp:coreProperties>
</file>