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791B1-C4A0-C7D1-1998-02C0842D8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623DBB-ACC5-4373-BC30-A12C6A8E1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66383-8AB6-5A23-FAAF-4AEE17AF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DE9-4A48-4914-9E46-E6F257EDEF07}" type="datetimeFigureOut">
              <a:rPr lang="es-MX" smtClean="0"/>
              <a:t>21/07/2022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FD0D20-5BB2-0000-CE2F-97857CA0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A49BFC-9B38-C423-F280-3C3C70A3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42-681A-4D32-B648-981F7B85B8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34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3F669-B11B-AD7B-E083-D448120D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6A9C49-B7E6-069F-240F-FA9D3BF4C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FF22C-230F-9AF5-AA8F-52A492E3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DE9-4A48-4914-9E46-E6F257EDEF07}" type="datetimeFigureOut">
              <a:rPr lang="es-MX" smtClean="0"/>
              <a:t>21/07/2022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BEDB5-5CC5-B30E-5A28-2C485078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9ED40-CF9B-9786-5E0F-0ABB6A56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42-681A-4D32-B648-981F7B85B8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56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72B22A-9316-075B-F57D-69C77129D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A8F43E-A113-BA32-BFD9-39D34CD29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177419-B79E-A917-FBFE-130EF95C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DE9-4A48-4914-9E46-E6F257EDEF07}" type="datetimeFigureOut">
              <a:rPr lang="es-MX" smtClean="0"/>
              <a:t>21/07/2022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81C15-F364-0331-8814-CBB4230D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94A80-105A-E9FA-C3D8-2C42EE0D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42-681A-4D32-B648-981F7B85B8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370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EBF09-A550-BE6B-EDB4-B9B8D9F4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B2946-EA1E-85C3-7C18-FF0FE375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4113C-60BB-5791-975E-B83166E6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DE9-4A48-4914-9E46-E6F257EDEF07}" type="datetimeFigureOut">
              <a:rPr lang="es-MX" smtClean="0"/>
              <a:t>21/07/2022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D7161-2EEF-3ED4-7346-B82FB4D1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C2CF9-28C7-702F-9AA8-068E9973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42-681A-4D32-B648-981F7B85B8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85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43BED-34EF-DE97-FBEE-E43AAF07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F7C7EC-4BA9-CD4C-17E6-E98928203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05B188-E68B-64B2-F478-6D69F898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DE9-4A48-4914-9E46-E6F257EDEF07}" type="datetimeFigureOut">
              <a:rPr lang="es-MX" smtClean="0"/>
              <a:t>21/07/2022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92047-88C5-C02A-1F75-20E7D0EF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BAE672-B492-7DFD-B968-65465728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42-681A-4D32-B648-981F7B85B8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89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E9560-8923-D8E0-975E-E40553C3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B1B34A-441F-EC83-128E-7D0631F4D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26FBF3-AE66-27F7-B4BF-064235666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62B6DD-A8B5-623C-05AC-CFF327FC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DE9-4A48-4914-9E46-E6F257EDEF07}" type="datetimeFigureOut">
              <a:rPr lang="es-MX" smtClean="0"/>
              <a:t>21/07/2022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94028D-A27B-5A16-D615-539E6D80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1FAA7B-B519-F78D-49AB-B8D0EE74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42-681A-4D32-B648-981F7B85B8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97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0A9AC-ED6A-0FF9-AE6D-7C998418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5D4753-EBC3-1DA6-5DD9-8BEA42C4E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93BDCB-B397-50C7-2700-5BD13E6F5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114806-C985-A6A8-6864-2780E4F1A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059ED6-5B35-A2B2-1AA1-8D01F8340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C7755E-B095-CEDE-7E62-67CF6958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DE9-4A48-4914-9E46-E6F257EDEF07}" type="datetimeFigureOut">
              <a:rPr lang="es-MX" smtClean="0"/>
              <a:t>21/07/2022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2B2749-554B-21FE-816A-A8739F9A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A0525C-B902-57FA-D490-69B4229E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42-681A-4D32-B648-981F7B85B8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14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DD087-B85E-EA12-206E-9C299E62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F5BA05-2ECA-353E-A079-17F4B519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DE9-4A48-4914-9E46-E6F257EDEF07}" type="datetimeFigureOut">
              <a:rPr lang="es-MX" smtClean="0"/>
              <a:t>21/07/2022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E8CE8D-9C10-F994-88DA-022F816D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46B0C3-F8B6-4DBC-7BC9-B4670B96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42-681A-4D32-B648-981F7B85B8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50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CCC95A-0DBC-C70C-2399-332C1CB2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DE9-4A48-4914-9E46-E6F257EDEF07}" type="datetimeFigureOut">
              <a:rPr lang="es-MX" smtClean="0"/>
              <a:t>21/07/2022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82F72D-0967-B535-19E2-652300B9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1A0D9B-111A-B97B-EAF4-BAD23ACA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42-681A-4D32-B648-981F7B85B8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50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696C6-0A7A-4FA6-E002-7B3085F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9A504-9595-9991-8A3B-BE858A76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467150-4653-4DA0-FEA4-98DB69787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99B237-130C-B5DA-C64F-C5B0A2CB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DE9-4A48-4914-9E46-E6F257EDEF07}" type="datetimeFigureOut">
              <a:rPr lang="es-MX" smtClean="0"/>
              <a:t>21/07/2022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AD46F7-9678-C3D5-D307-88BCCE13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C7504F-30EC-DBFE-DD1A-B60E4F6D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42-681A-4D32-B648-981F7B85B8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58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8295A-1E69-5907-1B80-2BA60D9C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F41E66-8883-D1B5-87B4-FFDBD05F9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B38E57-FC80-3BB0-D664-EF7C42CD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54B2DA-47A5-5D09-1BF9-AD5A3A17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DE9-4A48-4914-9E46-E6F257EDEF07}" type="datetimeFigureOut">
              <a:rPr lang="es-MX" smtClean="0"/>
              <a:t>21/07/2022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977742-212A-5404-E9DE-88ACBEC4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6AB48-EAE1-B6B4-5373-8801F1F1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742-681A-4D32-B648-981F7B85B8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46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D6FEA8-E456-BCB3-E9E5-C60883F8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3D57E2-BD82-1906-A98E-732B0EDB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7065AA-26BC-86F9-FA14-5DF31C5A9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7DE9-4A48-4914-9E46-E6F257EDEF07}" type="datetimeFigureOut">
              <a:rPr lang="es-MX" smtClean="0"/>
              <a:t>21/07/2022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C7938-62BB-A634-965A-791042107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2A7A2-7F4F-AF0C-764E-FE91308B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2742-681A-4D32-B648-981F7B85B8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81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2519CE6-E33D-7768-FF28-6DA2E0079EC8}"/>
              </a:ext>
            </a:extLst>
          </p:cNvPr>
          <p:cNvSpPr/>
          <p:nvPr/>
        </p:nvSpPr>
        <p:spPr>
          <a:xfrm>
            <a:off x="-3365369" y="0"/>
            <a:ext cx="7456602" cy="6858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6253FF-1B31-67A2-0BFB-48B5059374B0}"/>
              </a:ext>
            </a:extLst>
          </p:cNvPr>
          <p:cNvSpPr txBox="1"/>
          <p:nvPr/>
        </p:nvSpPr>
        <p:spPr>
          <a:xfrm>
            <a:off x="1384865" y="35137"/>
            <a:ext cx="816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i="1" dirty="0">
                <a:latin typeface="Bahnschrift Light SemiCondensed" panose="020B0502040204020203" pitchFamily="34" charset="0"/>
              </a:rPr>
              <a:t>Certificado de Culminación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251E96-230A-3664-9642-96C33621A7D4}"/>
              </a:ext>
            </a:extLst>
          </p:cNvPr>
          <p:cNvSpPr txBox="1"/>
          <p:nvPr/>
        </p:nvSpPr>
        <p:spPr>
          <a:xfrm>
            <a:off x="3891064" y="5243208"/>
            <a:ext cx="6449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Fecha: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9844ED-A746-4542-3C9C-8555CA265E6F}"/>
              </a:ext>
            </a:extLst>
          </p:cNvPr>
          <p:cNvSpPr txBox="1"/>
          <p:nvPr/>
        </p:nvSpPr>
        <p:spPr>
          <a:xfrm>
            <a:off x="4288163" y="3480216"/>
            <a:ext cx="6449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Ha completado todas las actividades del curso de: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589BA9-82AB-8352-E8AB-5363DB3BAE6C}"/>
              </a:ext>
            </a:extLst>
          </p:cNvPr>
          <p:cNvSpPr txBox="1"/>
          <p:nvPr/>
        </p:nvSpPr>
        <p:spPr>
          <a:xfrm>
            <a:off x="4510391" y="1952017"/>
            <a:ext cx="6449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Este certificado abala que: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1F96E2C-1EB9-C101-88DD-E718D1717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0" y="1952017"/>
            <a:ext cx="2461909" cy="24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 Light SemiCondensed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Diaz</dc:creator>
  <cp:lastModifiedBy>Leonardo Diaz</cp:lastModifiedBy>
  <cp:revision>2</cp:revision>
  <dcterms:created xsi:type="dcterms:W3CDTF">2022-07-21T05:48:03Z</dcterms:created>
  <dcterms:modified xsi:type="dcterms:W3CDTF">2022-07-21T06:18:42Z</dcterms:modified>
</cp:coreProperties>
</file>