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Lst>
  <p:notesMasterIdLst>
    <p:notesMasterId r:id="rId59"/>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63"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5" Type="http://schemas.openxmlformats.org/officeDocument/2006/relationships/slideMaster" Target="slideMasters/slideMaster5.xml"/><Relationship Id="rId61" Type="http://schemas.openxmlformats.org/officeDocument/2006/relationships/viewProps" Target="viewProps.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8" Type="http://schemas.openxmlformats.org/officeDocument/2006/relationships/slideMaster" Target="slideMasters/slideMaster8.xml"/><Relationship Id="rId51" Type="http://schemas.openxmlformats.org/officeDocument/2006/relationships/slide" Target="slides/slide3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notesMaster" Target="notesMasters/notesMaster1.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7" name="Rectangle 1"/>
          <p:cNvSpPr/>
          <p:nvPr/>
        </p:nvSpPr>
        <p:spPr>
          <a:xfrm>
            <a:off x="0" y="0"/>
            <a:ext cx="6858000" cy="9144000"/>
          </a:xfrm>
          <a:prstGeom prst="rect">
            <a:avLst/>
          </a:prstGeom>
          <a:solidFill>
            <a:srgbClr val="FFFFFF"/>
          </a:solidFill>
          <a:ln>
            <a:noFill/>
          </a:ln>
        </p:spPr>
      </p:sp>
      <p:sp>
        <p:nvSpPr>
          <p:cNvPr id="498" name="PlaceHolder 2"/>
          <p:cNvSpPr>
            <a:spLocks noGrp="1"/>
          </p:cNvSpPr>
          <p:nvPr>
            <p:ph type="hdr"/>
          </p:nvPr>
        </p:nvSpPr>
        <p:spPr>
          <a:xfrm>
            <a:off x="-360" y="0"/>
            <a:ext cx="2971800" cy="457200"/>
          </a:xfrm>
          <a:prstGeom prst="rect">
            <a:avLst/>
          </a:prstGeom>
        </p:spPr>
        <p:txBody>
          <a:bodyPr lIns="90000" tIns="46800" rIns="90000" bIns="46800"/>
          <a:lstStyle/>
          <a:p>
            <a:endParaRPr/>
          </a:p>
        </p:txBody>
      </p:sp>
      <p:sp>
        <p:nvSpPr>
          <p:cNvPr id="499" name="PlaceHolder 3"/>
          <p:cNvSpPr>
            <a:spLocks noGrp="1"/>
          </p:cNvSpPr>
          <p:nvPr>
            <p:ph type="dt"/>
          </p:nvPr>
        </p:nvSpPr>
        <p:spPr>
          <a:xfrm>
            <a:off x="3884400" y="0"/>
            <a:ext cx="2971800" cy="457200"/>
          </a:xfrm>
          <a:prstGeom prst="rect">
            <a:avLst/>
          </a:prstGeom>
        </p:spPr>
        <p:txBody>
          <a:bodyPr lIns="90000" tIns="46800" rIns="90000" bIns="46800"/>
          <a:lstStyle/>
          <a:p>
            <a:pPr algn="r">
              <a:lnSpc>
                <a:spcPct val="100000"/>
              </a:lnSpc>
            </a:pPr>
            <a:r>
              <a:rPr lang="en-US" sz="1200">
                <a:latin typeface="Calibri"/>
              </a:rPr>
              <a:t>&lt;date/time&gt;</a:t>
            </a:r>
            <a:endParaRPr/>
          </a:p>
        </p:txBody>
      </p:sp>
      <p:sp>
        <p:nvSpPr>
          <p:cNvPr id="500" name="PlaceHolder 4"/>
          <p:cNvSpPr>
            <a:spLocks noGrp="1"/>
          </p:cNvSpPr>
          <p:nvPr>
            <p:ph type="body"/>
          </p:nvPr>
        </p:nvSpPr>
        <p:spPr>
          <a:xfrm>
            <a:off x="685800" y="4343400"/>
            <a:ext cx="5486400" cy="4114800"/>
          </a:xfrm>
          <a:prstGeom prst="rect">
            <a:avLst/>
          </a:prstGeom>
        </p:spPr>
        <p:txBody>
          <a:bodyPr lIns="90000" tIns="46800" rIns="90000" bIns="46800"/>
          <a:lstStyle/>
          <a:p>
            <a:r>
              <a:rPr lang="en-US" sz="1200">
                <a:latin typeface="Calibri"/>
              </a:rPr>
              <a:t>Click to edit the notes format</a:t>
            </a:r>
            <a:endParaRPr/>
          </a:p>
        </p:txBody>
      </p:sp>
      <p:sp>
        <p:nvSpPr>
          <p:cNvPr id="501" name="PlaceHolder 5"/>
          <p:cNvSpPr>
            <a:spLocks noGrp="1"/>
          </p:cNvSpPr>
          <p:nvPr>
            <p:ph type="ftr"/>
          </p:nvPr>
        </p:nvSpPr>
        <p:spPr>
          <a:xfrm>
            <a:off x="-360" y="8685360"/>
            <a:ext cx="2971800" cy="457200"/>
          </a:xfrm>
          <a:prstGeom prst="rect">
            <a:avLst/>
          </a:prstGeom>
        </p:spPr>
        <p:txBody>
          <a:bodyPr lIns="90000" tIns="46800" rIns="90000" bIns="46800" anchor="b"/>
          <a:lstStyle/>
          <a:p>
            <a:endParaRPr/>
          </a:p>
        </p:txBody>
      </p:sp>
      <p:sp>
        <p:nvSpPr>
          <p:cNvPr id="502" name="PlaceHolder 6"/>
          <p:cNvSpPr>
            <a:spLocks noGrp="1"/>
          </p:cNvSpPr>
          <p:nvPr>
            <p:ph type="sldNum"/>
          </p:nvPr>
        </p:nvSpPr>
        <p:spPr>
          <a:xfrm>
            <a:off x="3884400" y="8685360"/>
            <a:ext cx="2971800" cy="457200"/>
          </a:xfrm>
          <a:prstGeom prst="rect">
            <a:avLst/>
          </a:prstGeom>
        </p:spPr>
        <p:txBody>
          <a:bodyPr lIns="90000" tIns="46800" rIns="90000" bIns="46800" anchor="b"/>
          <a:lstStyle/>
          <a:p>
            <a:pPr algn="r">
              <a:lnSpc>
                <a:spcPct val="100000"/>
              </a:lnSpc>
            </a:pPr>
            <a:fld id="{FD7FEFE7-27D1-496E-8E58-223B5D7BC6B8}" type="slidenum">
              <a:rPr lang="en-US" sz="1200">
                <a:latin typeface="Calibri"/>
              </a:rPr>
              <a:t>‹N›</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TextShape 1"/>
          <p:cNvSpPr txBox="1"/>
          <p:nvPr/>
        </p:nvSpPr>
        <p:spPr>
          <a:xfrm>
            <a:off x="685800" y="4343400"/>
            <a:ext cx="5486400" cy="4114800"/>
          </a:xfrm>
          <a:prstGeom prst="rect">
            <a:avLst/>
          </a:prstGeom>
          <a:noFill/>
          <a:ln>
            <a:noFill/>
          </a:ln>
        </p:spPr>
      </p:sp>
      <p:sp>
        <p:nvSpPr>
          <p:cNvPr id="720"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B51894D-C89B-4736-8D19-89A6BF55FB7D}" type="slidenum">
              <a:rPr lang="en-US" sz="1200">
                <a:latin typeface="Calibri"/>
              </a:rPr>
              <a:t>1</a:t>
            </a:fld>
            <a:endParaRPr/>
          </a:p>
        </p:txBody>
      </p:sp>
      <p:sp>
        <p:nvSpPr>
          <p:cNvPr id="2" name="Segnaposto note 1"/>
          <p:cNvSpPr>
            <a:spLocks noGrp="1"/>
          </p:cNvSpPr>
          <p:nvPr>
            <p:ph type="body" idx="1"/>
          </p:nvPr>
        </p:nvSpPr>
        <p:spPr/>
        <p:txBody>
          <a:bodyPr/>
          <a:lstStyle/>
          <a:p>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TextShape 1"/>
          <p:cNvSpPr txBox="1"/>
          <p:nvPr/>
        </p:nvSpPr>
        <p:spPr>
          <a:xfrm>
            <a:off x="685800" y="4343400"/>
            <a:ext cx="5486400" cy="4114800"/>
          </a:xfrm>
          <a:prstGeom prst="rect">
            <a:avLst/>
          </a:prstGeom>
          <a:noFill/>
          <a:ln>
            <a:noFill/>
          </a:ln>
        </p:spPr>
      </p:sp>
      <p:sp>
        <p:nvSpPr>
          <p:cNvPr id="738"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7EAE6DCB-C32D-4B5F-A887-F9B355CE2A85}" type="slidenum">
              <a:rPr lang="en-US" sz="1200">
                <a:latin typeface="Calibri"/>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TextShape 1"/>
          <p:cNvSpPr txBox="1"/>
          <p:nvPr/>
        </p:nvSpPr>
        <p:spPr>
          <a:xfrm>
            <a:off x="685800" y="4343400"/>
            <a:ext cx="5486400" cy="4114800"/>
          </a:xfrm>
          <a:prstGeom prst="rect">
            <a:avLst/>
          </a:prstGeom>
          <a:noFill/>
          <a:ln>
            <a:noFill/>
          </a:ln>
        </p:spPr>
      </p:sp>
      <p:sp>
        <p:nvSpPr>
          <p:cNvPr id="740"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6F00D5B3-AC33-4190-B6DB-F4D5A736C606}" type="slidenum">
              <a:rPr lang="en-US" sz="1200">
                <a:latin typeface="Calibri"/>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TextShape 1"/>
          <p:cNvSpPr txBox="1"/>
          <p:nvPr/>
        </p:nvSpPr>
        <p:spPr>
          <a:xfrm>
            <a:off x="685800" y="4343400"/>
            <a:ext cx="5486400" cy="4114800"/>
          </a:xfrm>
          <a:prstGeom prst="rect">
            <a:avLst/>
          </a:prstGeom>
          <a:noFill/>
          <a:ln>
            <a:noFill/>
          </a:ln>
        </p:spPr>
      </p:sp>
      <p:sp>
        <p:nvSpPr>
          <p:cNvPr id="742"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FEA99CC9-FCD9-4B98-8F02-1692F9B18E20}" type="slidenum">
              <a:rPr lang="en-US" sz="1200">
                <a:latin typeface="Calibri"/>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TextShape 1"/>
          <p:cNvSpPr txBox="1"/>
          <p:nvPr/>
        </p:nvSpPr>
        <p:spPr>
          <a:xfrm>
            <a:off x="685800" y="4343400"/>
            <a:ext cx="5486400" cy="4114800"/>
          </a:xfrm>
          <a:prstGeom prst="rect">
            <a:avLst/>
          </a:prstGeom>
          <a:noFill/>
          <a:ln>
            <a:noFill/>
          </a:ln>
        </p:spPr>
      </p:sp>
      <p:sp>
        <p:nvSpPr>
          <p:cNvPr id="744"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88FF90F-1F5C-497F-8BCA-100565666A8A}" type="slidenum">
              <a:rPr lang="en-US" sz="1200">
                <a:latin typeface="Calibri"/>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TextShape 1"/>
          <p:cNvSpPr txBox="1"/>
          <p:nvPr/>
        </p:nvSpPr>
        <p:spPr>
          <a:xfrm>
            <a:off x="685800" y="4343400"/>
            <a:ext cx="5486400" cy="4114800"/>
          </a:xfrm>
          <a:prstGeom prst="rect">
            <a:avLst/>
          </a:prstGeom>
          <a:noFill/>
          <a:ln>
            <a:noFill/>
          </a:ln>
        </p:spPr>
      </p:sp>
      <p:sp>
        <p:nvSpPr>
          <p:cNvPr id="746"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950D0635-5937-49E7-BAB6-5ECFAE20E931}" type="slidenum">
              <a:rPr lang="en-US" sz="1200">
                <a:latin typeface="Calibri"/>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TextShape 1"/>
          <p:cNvSpPr txBox="1"/>
          <p:nvPr/>
        </p:nvSpPr>
        <p:spPr>
          <a:xfrm>
            <a:off x="685800" y="4343400"/>
            <a:ext cx="5486400" cy="4114800"/>
          </a:xfrm>
          <a:prstGeom prst="rect">
            <a:avLst/>
          </a:prstGeom>
          <a:noFill/>
          <a:ln>
            <a:noFill/>
          </a:ln>
        </p:spPr>
      </p:sp>
      <p:sp>
        <p:nvSpPr>
          <p:cNvPr id="748"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6B668C78-6F19-4E4C-BE5C-9B0FF5F11C76}" type="slidenum">
              <a:rPr lang="en-US" sz="1200">
                <a:latin typeface="Calibri"/>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TextShape 1"/>
          <p:cNvSpPr txBox="1"/>
          <p:nvPr/>
        </p:nvSpPr>
        <p:spPr>
          <a:xfrm>
            <a:off x="685800" y="4343400"/>
            <a:ext cx="5486400" cy="4114800"/>
          </a:xfrm>
          <a:prstGeom prst="rect">
            <a:avLst/>
          </a:prstGeom>
          <a:noFill/>
          <a:ln>
            <a:noFill/>
          </a:ln>
        </p:spPr>
      </p:sp>
      <p:sp>
        <p:nvSpPr>
          <p:cNvPr id="750"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4B253276-0B00-4BB9-9807-FD72E989646B}" type="slidenum">
              <a:rPr lang="en-US" sz="1200">
                <a:latin typeface="Calibri"/>
              </a:r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TextShape 1"/>
          <p:cNvSpPr txBox="1"/>
          <p:nvPr/>
        </p:nvSpPr>
        <p:spPr>
          <a:xfrm>
            <a:off x="685800" y="4343400"/>
            <a:ext cx="5486400" cy="4114800"/>
          </a:xfrm>
          <a:prstGeom prst="rect">
            <a:avLst/>
          </a:prstGeom>
          <a:noFill/>
          <a:ln>
            <a:noFill/>
          </a:ln>
        </p:spPr>
      </p:sp>
      <p:sp>
        <p:nvSpPr>
          <p:cNvPr id="752"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D326CD44-E701-48E1-A6E2-4694A0013093}" type="slidenum">
              <a:rPr lang="en-US" sz="1200">
                <a:latin typeface="Calibri"/>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TextShape 1"/>
          <p:cNvSpPr txBox="1"/>
          <p:nvPr/>
        </p:nvSpPr>
        <p:spPr>
          <a:xfrm>
            <a:off x="685800" y="4343400"/>
            <a:ext cx="5486400" cy="4114800"/>
          </a:xfrm>
          <a:prstGeom prst="rect">
            <a:avLst/>
          </a:prstGeom>
          <a:noFill/>
          <a:ln>
            <a:noFill/>
          </a:ln>
        </p:spPr>
      </p:sp>
      <p:sp>
        <p:nvSpPr>
          <p:cNvPr id="754"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682D4012-54AC-408F-95AF-884A00B98A97}" type="slidenum">
              <a:rPr lang="en-US" sz="1200">
                <a:latin typeface="Calibri"/>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TextShape 1"/>
          <p:cNvSpPr txBox="1"/>
          <p:nvPr/>
        </p:nvSpPr>
        <p:spPr>
          <a:xfrm>
            <a:off x="685800" y="4343400"/>
            <a:ext cx="5486400" cy="4114800"/>
          </a:xfrm>
          <a:prstGeom prst="rect">
            <a:avLst/>
          </a:prstGeom>
          <a:noFill/>
          <a:ln>
            <a:noFill/>
          </a:ln>
        </p:spPr>
      </p:sp>
      <p:sp>
        <p:nvSpPr>
          <p:cNvPr id="756"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A6C3D1F1-565A-42E4-8F16-D2F386CF9D8C}" type="slidenum">
              <a:rPr lang="en-US" sz="1200">
                <a:latin typeface="Calibri"/>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TextShape 1"/>
          <p:cNvSpPr txBox="1"/>
          <p:nvPr/>
        </p:nvSpPr>
        <p:spPr>
          <a:xfrm>
            <a:off x="685800" y="4343400"/>
            <a:ext cx="5486400" cy="4114800"/>
          </a:xfrm>
          <a:prstGeom prst="rect">
            <a:avLst/>
          </a:prstGeom>
          <a:noFill/>
          <a:ln>
            <a:noFill/>
          </a:ln>
        </p:spPr>
      </p:sp>
      <p:sp>
        <p:nvSpPr>
          <p:cNvPr id="722"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DA295047-19AC-4CF2-B281-FD27C2CCCF15}" type="slidenum">
              <a:rPr lang="en-US" sz="1200">
                <a:latin typeface="Calibri"/>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TextShape 1"/>
          <p:cNvSpPr txBox="1"/>
          <p:nvPr/>
        </p:nvSpPr>
        <p:spPr>
          <a:xfrm>
            <a:off x="685800" y="4343400"/>
            <a:ext cx="5486400" cy="4114800"/>
          </a:xfrm>
          <a:prstGeom prst="rect">
            <a:avLst/>
          </a:prstGeom>
          <a:noFill/>
          <a:ln>
            <a:noFill/>
          </a:ln>
        </p:spPr>
      </p:sp>
      <p:sp>
        <p:nvSpPr>
          <p:cNvPr id="758"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BB01F917-B622-4C38-9EE5-F58068556625}" type="slidenum">
              <a:rPr lang="en-US" sz="1200">
                <a:latin typeface="Calibri"/>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TextShape 1"/>
          <p:cNvSpPr txBox="1"/>
          <p:nvPr/>
        </p:nvSpPr>
        <p:spPr>
          <a:xfrm>
            <a:off x="685800" y="4343400"/>
            <a:ext cx="5486400" cy="4114800"/>
          </a:xfrm>
          <a:prstGeom prst="rect">
            <a:avLst/>
          </a:prstGeom>
          <a:noFill/>
          <a:ln>
            <a:noFill/>
          </a:ln>
        </p:spPr>
      </p:sp>
      <p:sp>
        <p:nvSpPr>
          <p:cNvPr id="760"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2B63BAD1-2463-4AAE-B9F6-7C59AA61EE32}" type="slidenum">
              <a:rPr lang="en-US" sz="1200">
                <a:latin typeface="Calibri"/>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TextShape 1"/>
          <p:cNvSpPr txBox="1"/>
          <p:nvPr/>
        </p:nvSpPr>
        <p:spPr>
          <a:xfrm>
            <a:off x="685800" y="4343400"/>
            <a:ext cx="5486400" cy="4114800"/>
          </a:xfrm>
          <a:prstGeom prst="rect">
            <a:avLst/>
          </a:prstGeom>
          <a:noFill/>
          <a:ln>
            <a:noFill/>
          </a:ln>
        </p:spPr>
      </p:sp>
      <p:sp>
        <p:nvSpPr>
          <p:cNvPr id="762"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1FF41266-341B-46A3-9695-EB27F352732F}" type="slidenum">
              <a:rPr lang="en-US" sz="1200">
                <a:latin typeface="Calibri"/>
              </a:r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 name="TextShape 1"/>
          <p:cNvSpPr txBox="1"/>
          <p:nvPr/>
        </p:nvSpPr>
        <p:spPr>
          <a:xfrm>
            <a:off x="685800" y="4343400"/>
            <a:ext cx="5486400" cy="4114800"/>
          </a:xfrm>
          <a:prstGeom prst="rect">
            <a:avLst/>
          </a:prstGeom>
          <a:noFill/>
          <a:ln>
            <a:noFill/>
          </a:ln>
        </p:spPr>
      </p:sp>
      <p:sp>
        <p:nvSpPr>
          <p:cNvPr id="764"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419F654D-D11C-4876-9A27-C92E280837B8}" type="slidenum">
              <a:rPr lang="en-US" sz="1200">
                <a:latin typeface="Calibri"/>
              </a:r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 name="TextShape 1"/>
          <p:cNvSpPr txBox="1"/>
          <p:nvPr/>
        </p:nvSpPr>
        <p:spPr>
          <a:xfrm>
            <a:off x="685800" y="4343400"/>
            <a:ext cx="5486400" cy="4114800"/>
          </a:xfrm>
          <a:prstGeom prst="rect">
            <a:avLst/>
          </a:prstGeom>
          <a:noFill/>
          <a:ln>
            <a:noFill/>
          </a:ln>
        </p:spPr>
      </p:sp>
      <p:sp>
        <p:nvSpPr>
          <p:cNvPr id="766"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56840371-1D75-49A6-B270-ED6BCB89E4D7}" type="slidenum">
              <a:rPr lang="en-US" sz="1200">
                <a:latin typeface="Calibri"/>
              </a:r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7" name="TextShape 1"/>
          <p:cNvSpPr txBox="1"/>
          <p:nvPr/>
        </p:nvSpPr>
        <p:spPr>
          <a:xfrm>
            <a:off x="685800" y="4343400"/>
            <a:ext cx="5486400" cy="4114800"/>
          </a:xfrm>
          <a:prstGeom prst="rect">
            <a:avLst/>
          </a:prstGeom>
          <a:noFill/>
          <a:ln>
            <a:noFill/>
          </a:ln>
        </p:spPr>
      </p:sp>
      <p:sp>
        <p:nvSpPr>
          <p:cNvPr id="768"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AAE705CC-85B7-4D2E-99E5-D2C8EE659E10}" type="slidenum">
              <a:rPr lang="en-US" sz="1200">
                <a:latin typeface="Calibri"/>
              </a:r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TextShape 1"/>
          <p:cNvSpPr txBox="1"/>
          <p:nvPr/>
        </p:nvSpPr>
        <p:spPr>
          <a:xfrm>
            <a:off x="685800" y="4343400"/>
            <a:ext cx="5486400" cy="4114800"/>
          </a:xfrm>
          <a:prstGeom prst="rect">
            <a:avLst/>
          </a:prstGeom>
          <a:noFill/>
          <a:ln>
            <a:noFill/>
          </a:ln>
        </p:spPr>
      </p:sp>
      <p:sp>
        <p:nvSpPr>
          <p:cNvPr id="770"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5D68C481-7B20-4B13-9660-2F74875A44DF}" type="slidenum">
              <a:rPr lang="en-US" sz="1200">
                <a:latin typeface="Calibri"/>
              </a:rP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TextShape 1"/>
          <p:cNvSpPr txBox="1"/>
          <p:nvPr/>
        </p:nvSpPr>
        <p:spPr>
          <a:xfrm>
            <a:off x="685800" y="4343400"/>
            <a:ext cx="5486400" cy="4114800"/>
          </a:xfrm>
          <a:prstGeom prst="rect">
            <a:avLst/>
          </a:prstGeom>
          <a:noFill/>
          <a:ln>
            <a:noFill/>
          </a:ln>
        </p:spPr>
      </p:sp>
      <p:sp>
        <p:nvSpPr>
          <p:cNvPr id="772"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B97C4531-15A2-4D17-B654-DB8DED35EBA2}" type="slidenum">
              <a:rPr lang="en-US" sz="1200">
                <a:latin typeface="Calibri"/>
              </a:rP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 name="TextShape 1"/>
          <p:cNvSpPr txBox="1"/>
          <p:nvPr/>
        </p:nvSpPr>
        <p:spPr>
          <a:xfrm>
            <a:off x="685800" y="4343400"/>
            <a:ext cx="5486400" cy="4114800"/>
          </a:xfrm>
          <a:prstGeom prst="rect">
            <a:avLst/>
          </a:prstGeom>
          <a:noFill/>
          <a:ln>
            <a:noFill/>
          </a:ln>
        </p:spPr>
      </p:sp>
      <p:sp>
        <p:nvSpPr>
          <p:cNvPr id="774"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62E63350-8BE8-4F7D-9402-7715CAF51CD3}" type="slidenum">
              <a:rPr lang="en-US" sz="1200">
                <a:latin typeface="Calibri"/>
              </a:rP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TextShape 1"/>
          <p:cNvSpPr txBox="1"/>
          <p:nvPr/>
        </p:nvSpPr>
        <p:spPr>
          <a:xfrm>
            <a:off x="685800" y="4343400"/>
            <a:ext cx="5486400" cy="4114800"/>
          </a:xfrm>
          <a:prstGeom prst="rect">
            <a:avLst/>
          </a:prstGeom>
          <a:noFill/>
          <a:ln>
            <a:noFill/>
          </a:ln>
        </p:spPr>
      </p:sp>
      <p:sp>
        <p:nvSpPr>
          <p:cNvPr id="776"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80452DC1-905B-48FF-ADD5-88E8F69D7F89}" type="slidenum">
              <a:rPr lang="en-US" sz="1200">
                <a:latin typeface="Calibri"/>
              </a:r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TextShape 1"/>
          <p:cNvSpPr txBox="1"/>
          <p:nvPr/>
        </p:nvSpPr>
        <p:spPr>
          <a:xfrm>
            <a:off x="685800" y="4343400"/>
            <a:ext cx="5486400" cy="4114800"/>
          </a:xfrm>
          <a:prstGeom prst="rect">
            <a:avLst/>
          </a:prstGeom>
          <a:noFill/>
          <a:ln>
            <a:noFill/>
          </a:ln>
        </p:spPr>
      </p:sp>
      <p:sp>
        <p:nvSpPr>
          <p:cNvPr id="724"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AF2DF93E-0B1E-4BF4-93E9-82BE70CD6195}" type="slidenum">
              <a:rPr lang="en-US" sz="1200">
                <a:latin typeface="Calibri"/>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TextShape 1"/>
          <p:cNvSpPr txBox="1"/>
          <p:nvPr/>
        </p:nvSpPr>
        <p:spPr>
          <a:xfrm>
            <a:off x="685800" y="4343400"/>
            <a:ext cx="5486400" cy="4114800"/>
          </a:xfrm>
          <a:prstGeom prst="rect">
            <a:avLst/>
          </a:prstGeom>
          <a:noFill/>
          <a:ln>
            <a:noFill/>
          </a:ln>
        </p:spPr>
      </p:sp>
      <p:sp>
        <p:nvSpPr>
          <p:cNvPr id="778"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82794EB6-DAD1-4C4D-968F-18FD9C13D28B}" type="slidenum">
              <a:rPr lang="en-US" sz="1200">
                <a:latin typeface="Calibri"/>
              </a:rPr>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 name="TextShape 1"/>
          <p:cNvSpPr txBox="1"/>
          <p:nvPr/>
        </p:nvSpPr>
        <p:spPr>
          <a:xfrm>
            <a:off x="685800" y="4343400"/>
            <a:ext cx="5486400" cy="4114800"/>
          </a:xfrm>
          <a:prstGeom prst="rect">
            <a:avLst/>
          </a:prstGeom>
          <a:noFill/>
          <a:ln>
            <a:noFill/>
          </a:ln>
        </p:spPr>
      </p:sp>
      <p:sp>
        <p:nvSpPr>
          <p:cNvPr id="780"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7ACC8CFF-4C1E-4218-B16A-38C53328D7E9}" type="slidenum">
              <a:rPr lang="en-US" sz="1200">
                <a:latin typeface="Calibri"/>
              </a:rP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TextShape 1"/>
          <p:cNvSpPr txBox="1"/>
          <p:nvPr/>
        </p:nvSpPr>
        <p:spPr>
          <a:xfrm>
            <a:off x="685800" y="4343400"/>
            <a:ext cx="5486400" cy="4114800"/>
          </a:xfrm>
          <a:prstGeom prst="rect">
            <a:avLst/>
          </a:prstGeom>
          <a:noFill/>
          <a:ln>
            <a:noFill/>
          </a:ln>
        </p:spPr>
      </p:sp>
      <p:sp>
        <p:nvSpPr>
          <p:cNvPr id="782"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A786B17F-E281-406C-8911-804926B442B8}" type="slidenum">
              <a:rPr lang="en-US" sz="1200">
                <a:latin typeface="Calibri"/>
              </a:rPr>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TextShape 1"/>
          <p:cNvSpPr txBox="1"/>
          <p:nvPr/>
        </p:nvSpPr>
        <p:spPr>
          <a:xfrm>
            <a:off x="685800" y="4343400"/>
            <a:ext cx="5486400" cy="4114800"/>
          </a:xfrm>
          <a:prstGeom prst="rect">
            <a:avLst/>
          </a:prstGeom>
          <a:noFill/>
          <a:ln>
            <a:noFill/>
          </a:ln>
        </p:spPr>
      </p:sp>
      <p:sp>
        <p:nvSpPr>
          <p:cNvPr id="784"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2CAD42BE-8ED3-4453-8EBD-3CBB7E9BDB82}" type="slidenum">
              <a:rPr lang="en-US" sz="1200">
                <a:latin typeface="Calibri"/>
              </a:rP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 name="TextShape 1"/>
          <p:cNvSpPr txBox="1"/>
          <p:nvPr/>
        </p:nvSpPr>
        <p:spPr>
          <a:xfrm>
            <a:off x="685800" y="4343400"/>
            <a:ext cx="5486400" cy="4114800"/>
          </a:xfrm>
          <a:prstGeom prst="rect">
            <a:avLst/>
          </a:prstGeom>
          <a:noFill/>
          <a:ln>
            <a:noFill/>
          </a:ln>
        </p:spPr>
      </p:sp>
      <p:sp>
        <p:nvSpPr>
          <p:cNvPr id="786"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9B42268D-FB7C-4B66-BAB8-49A0B09B1E1B}" type="slidenum">
              <a:rPr lang="en-US" sz="1200">
                <a:latin typeface="Calibri"/>
              </a:rPr>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 name="TextShape 1"/>
          <p:cNvSpPr txBox="1"/>
          <p:nvPr/>
        </p:nvSpPr>
        <p:spPr>
          <a:xfrm>
            <a:off x="685800" y="4343400"/>
            <a:ext cx="5486400" cy="4114800"/>
          </a:xfrm>
          <a:prstGeom prst="rect">
            <a:avLst/>
          </a:prstGeom>
          <a:noFill/>
          <a:ln>
            <a:noFill/>
          </a:ln>
        </p:spPr>
      </p:sp>
      <p:sp>
        <p:nvSpPr>
          <p:cNvPr id="788"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2F29B08E-B736-40AA-8301-E0BC249F2F7A}" type="slidenum">
              <a:rPr lang="en-US" sz="1200">
                <a:latin typeface="Calibri"/>
              </a:rPr>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TextShape 1"/>
          <p:cNvSpPr txBox="1"/>
          <p:nvPr/>
        </p:nvSpPr>
        <p:spPr>
          <a:xfrm>
            <a:off x="685800" y="4343400"/>
            <a:ext cx="5486400" cy="4114800"/>
          </a:xfrm>
          <a:prstGeom prst="rect">
            <a:avLst/>
          </a:prstGeom>
          <a:noFill/>
          <a:ln>
            <a:noFill/>
          </a:ln>
        </p:spPr>
      </p:sp>
      <p:sp>
        <p:nvSpPr>
          <p:cNvPr id="790"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7925CE63-E848-4BD8-AF8B-120889A62D25}" type="slidenum">
              <a:rPr lang="en-US" sz="1200">
                <a:latin typeface="Calibri"/>
              </a:rPr>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TextShape 1"/>
          <p:cNvSpPr txBox="1"/>
          <p:nvPr/>
        </p:nvSpPr>
        <p:spPr>
          <a:xfrm>
            <a:off x="685800" y="4343400"/>
            <a:ext cx="5486400" cy="4114800"/>
          </a:xfrm>
          <a:prstGeom prst="rect">
            <a:avLst/>
          </a:prstGeom>
          <a:noFill/>
          <a:ln>
            <a:noFill/>
          </a:ln>
        </p:spPr>
      </p:sp>
      <p:sp>
        <p:nvSpPr>
          <p:cNvPr id="792"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08311EE3-DED4-4853-9BA7-B04E21320950}" type="slidenum">
              <a:rPr lang="en-US" sz="1200">
                <a:latin typeface="Calibri"/>
              </a:rPr>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TextShape 1"/>
          <p:cNvSpPr txBox="1"/>
          <p:nvPr/>
        </p:nvSpPr>
        <p:spPr>
          <a:xfrm>
            <a:off x="685800" y="4343400"/>
            <a:ext cx="5486400" cy="4114800"/>
          </a:xfrm>
          <a:prstGeom prst="rect">
            <a:avLst/>
          </a:prstGeom>
          <a:noFill/>
          <a:ln>
            <a:noFill/>
          </a:ln>
        </p:spPr>
      </p:sp>
      <p:sp>
        <p:nvSpPr>
          <p:cNvPr id="794"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42FECB14-A6F4-4E00-B67C-1900D34218A0}" type="slidenum">
              <a:rPr lang="en-US" sz="1200">
                <a:latin typeface="Calibri"/>
              </a:rPr>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TextShape 1"/>
          <p:cNvSpPr txBox="1"/>
          <p:nvPr/>
        </p:nvSpPr>
        <p:spPr>
          <a:xfrm>
            <a:off x="685800" y="4343400"/>
            <a:ext cx="5486400" cy="4114800"/>
          </a:xfrm>
          <a:prstGeom prst="rect">
            <a:avLst/>
          </a:prstGeom>
          <a:noFill/>
          <a:ln>
            <a:noFill/>
          </a:ln>
        </p:spPr>
      </p:sp>
      <p:sp>
        <p:nvSpPr>
          <p:cNvPr id="796"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2BC75F6F-3461-4F18-8633-65EBFFC5B43F}" type="slidenum">
              <a:rPr lang="en-US" sz="1200">
                <a:latin typeface="Calibri"/>
              </a:rP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TextShape 1"/>
          <p:cNvSpPr txBox="1"/>
          <p:nvPr/>
        </p:nvSpPr>
        <p:spPr>
          <a:xfrm>
            <a:off x="685800" y="4343400"/>
            <a:ext cx="5486400" cy="4114800"/>
          </a:xfrm>
          <a:prstGeom prst="rect">
            <a:avLst/>
          </a:prstGeom>
          <a:noFill/>
          <a:ln>
            <a:noFill/>
          </a:ln>
        </p:spPr>
      </p:sp>
      <p:sp>
        <p:nvSpPr>
          <p:cNvPr id="726"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81A33D49-1469-408C-8D1A-9901AE5D0A1D}" type="slidenum">
              <a:rPr lang="en-US" sz="1200">
                <a:latin typeface="Calibri"/>
              </a:rP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TextShape 1"/>
          <p:cNvSpPr txBox="1"/>
          <p:nvPr/>
        </p:nvSpPr>
        <p:spPr>
          <a:xfrm>
            <a:off x="685800" y="4343400"/>
            <a:ext cx="5486400" cy="4114800"/>
          </a:xfrm>
          <a:prstGeom prst="rect">
            <a:avLst/>
          </a:prstGeom>
          <a:noFill/>
          <a:ln>
            <a:noFill/>
          </a:ln>
        </p:spPr>
      </p:sp>
      <p:sp>
        <p:nvSpPr>
          <p:cNvPr id="798"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DBBC671D-310A-4A1C-BA0F-8A6D9E6CCAF4}" type="slidenum">
              <a:rPr lang="en-US" sz="1200">
                <a:latin typeface="Calibri"/>
              </a:rPr>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TextShape 1"/>
          <p:cNvSpPr txBox="1"/>
          <p:nvPr/>
        </p:nvSpPr>
        <p:spPr>
          <a:xfrm>
            <a:off x="685800" y="4343400"/>
            <a:ext cx="5486400" cy="4114800"/>
          </a:xfrm>
          <a:prstGeom prst="rect">
            <a:avLst/>
          </a:prstGeom>
          <a:noFill/>
          <a:ln>
            <a:noFill/>
          </a:ln>
        </p:spPr>
      </p:sp>
      <p:sp>
        <p:nvSpPr>
          <p:cNvPr id="800"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1A0F019-891B-4A4D-BB04-BE77B699CDCC}" type="slidenum">
              <a:rPr lang="en-US" sz="1200">
                <a:latin typeface="Calibri"/>
              </a:rPr>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TextShape 1"/>
          <p:cNvSpPr txBox="1"/>
          <p:nvPr/>
        </p:nvSpPr>
        <p:spPr>
          <a:xfrm>
            <a:off x="685800" y="4343400"/>
            <a:ext cx="5486400" cy="4114800"/>
          </a:xfrm>
          <a:prstGeom prst="rect">
            <a:avLst/>
          </a:prstGeom>
          <a:noFill/>
          <a:ln>
            <a:noFill/>
          </a:ln>
        </p:spPr>
      </p:sp>
      <p:sp>
        <p:nvSpPr>
          <p:cNvPr id="802"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93475DF3-6394-43EC-8216-1C3EEFD2C3B1}" type="slidenum">
              <a:rPr lang="en-US" sz="1200">
                <a:latin typeface="Calibri"/>
              </a:rPr>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 name="TextShape 1"/>
          <p:cNvSpPr txBox="1"/>
          <p:nvPr/>
        </p:nvSpPr>
        <p:spPr>
          <a:xfrm>
            <a:off x="685800" y="4343400"/>
            <a:ext cx="5486400" cy="4114800"/>
          </a:xfrm>
          <a:prstGeom prst="rect">
            <a:avLst/>
          </a:prstGeom>
          <a:noFill/>
          <a:ln>
            <a:noFill/>
          </a:ln>
        </p:spPr>
      </p:sp>
      <p:sp>
        <p:nvSpPr>
          <p:cNvPr id="804"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E3790385-EE53-4A2B-B05F-CD3F99574628}" type="slidenum">
              <a:rPr lang="en-US" sz="1200">
                <a:latin typeface="Calibri"/>
              </a:rPr>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 name="TextShape 1"/>
          <p:cNvSpPr txBox="1"/>
          <p:nvPr/>
        </p:nvSpPr>
        <p:spPr>
          <a:xfrm>
            <a:off x="685800" y="4343400"/>
            <a:ext cx="5486400" cy="4114800"/>
          </a:xfrm>
          <a:prstGeom prst="rect">
            <a:avLst/>
          </a:prstGeom>
          <a:noFill/>
          <a:ln>
            <a:noFill/>
          </a:ln>
        </p:spPr>
      </p:sp>
      <p:sp>
        <p:nvSpPr>
          <p:cNvPr id="806"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63AE76A3-8B34-4C6D-A075-55DFABF27C2A}" type="slidenum">
              <a:rPr lang="en-US" sz="1200">
                <a:latin typeface="Calibri"/>
              </a:rPr>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 name="TextShape 1"/>
          <p:cNvSpPr txBox="1"/>
          <p:nvPr/>
        </p:nvSpPr>
        <p:spPr>
          <a:xfrm>
            <a:off x="685800" y="4343400"/>
            <a:ext cx="5486400" cy="4114800"/>
          </a:xfrm>
          <a:prstGeom prst="rect">
            <a:avLst/>
          </a:prstGeom>
          <a:noFill/>
          <a:ln>
            <a:noFill/>
          </a:ln>
        </p:spPr>
      </p:sp>
      <p:sp>
        <p:nvSpPr>
          <p:cNvPr id="808"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46463E81-45F5-4878-BEC4-EE8FAD48555B}" type="slidenum">
              <a:rPr lang="en-US" sz="1200">
                <a:latin typeface="Calibri"/>
              </a:rPr>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 name="TextShape 1"/>
          <p:cNvSpPr txBox="1"/>
          <p:nvPr/>
        </p:nvSpPr>
        <p:spPr>
          <a:xfrm>
            <a:off x="685800" y="4343400"/>
            <a:ext cx="5486400" cy="4114800"/>
          </a:xfrm>
          <a:prstGeom prst="rect">
            <a:avLst/>
          </a:prstGeom>
          <a:noFill/>
          <a:ln>
            <a:noFill/>
          </a:ln>
        </p:spPr>
      </p:sp>
      <p:sp>
        <p:nvSpPr>
          <p:cNvPr id="810"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30064A57-7A69-433F-AF55-7EFC0336D00B}" type="slidenum">
              <a:rPr lang="en-US" sz="1200">
                <a:latin typeface="Calibri"/>
              </a:rPr>
              <a:t>46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TextShape 1"/>
          <p:cNvSpPr txBox="1"/>
          <p:nvPr/>
        </p:nvSpPr>
        <p:spPr>
          <a:xfrm>
            <a:off x="685800" y="4343400"/>
            <a:ext cx="5486400" cy="4114800"/>
          </a:xfrm>
          <a:prstGeom prst="rect">
            <a:avLst/>
          </a:prstGeom>
          <a:noFill/>
          <a:ln>
            <a:noFill/>
          </a:ln>
        </p:spPr>
      </p:sp>
      <p:sp>
        <p:nvSpPr>
          <p:cNvPr id="728"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D94F57EF-9756-4495-86D2-2FE8F0676CF7}" type="slidenum">
              <a:rPr lang="en-US" sz="1200">
                <a:latin typeface="Calibri"/>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TextShape 1"/>
          <p:cNvSpPr txBox="1"/>
          <p:nvPr/>
        </p:nvSpPr>
        <p:spPr>
          <a:xfrm>
            <a:off x="685800" y="4343400"/>
            <a:ext cx="5486400" cy="4114800"/>
          </a:xfrm>
          <a:prstGeom prst="rect">
            <a:avLst/>
          </a:prstGeom>
          <a:noFill/>
          <a:ln>
            <a:noFill/>
          </a:ln>
        </p:spPr>
      </p:sp>
      <p:sp>
        <p:nvSpPr>
          <p:cNvPr id="730"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546692D0-74CE-4931-B972-9B694DDA7EF2}" type="slidenum">
              <a:rPr lang="en-US" sz="1200">
                <a:latin typeface="Calibri"/>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TextShape 1"/>
          <p:cNvSpPr txBox="1"/>
          <p:nvPr/>
        </p:nvSpPr>
        <p:spPr>
          <a:xfrm>
            <a:off x="685800" y="4343400"/>
            <a:ext cx="5486400" cy="4114800"/>
          </a:xfrm>
          <a:prstGeom prst="rect">
            <a:avLst/>
          </a:prstGeom>
          <a:noFill/>
          <a:ln>
            <a:noFill/>
          </a:ln>
        </p:spPr>
      </p:sp>
      <p:sp>
        <p:nvSpPr>
          <p:cNvPr id="732"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49271E1-2FE3-4648-AC1F-81EB8F2F1755}" type="slidenum">
              <a:rPr lang="en-US" sz="1200">
                <a:latin typeface="Calibri"/>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TextShape 1"/>
          <p:cNvSpPr txBox="1"/>
          <p:nvPr/>
        </p:nvSpPr>
        <p:spPr>
          <a:xfrm>
            <a:off x="685800" y="4343400"/>
            <a:ext cx="5486400" cy="4114800"/>
          </a:xfrm>
          <a:prstGeom prst="rect">
            <a:avLst/>
          </a:prstGeom>
          <a:noFill/>
          <a:ln>
            <a:noFill/>
          </a:ln>
        </p:spPr>
      </p:sp>
      <p:sp>
        <p:nvSpPr>
          <p:cNvPr id="734"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BF95277E-E62E-43A2-97BA-28A42079F0BE}" type="slidenum">
              <a:rPr lang="en-US" sz="1200">
                <a:latin typeface="Calibri"/>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TextShape 1"/>
          <p:cNvSpPr txBox="1"/>
          <p:nvPr/>
        </p:nvSpPr>
        <p:spPr>
          <a:xfrm>
            <a:off x="685800" y="4343400"/>
            <a:ext cx="5486400" cy="4114800"/>
          </a:xfrm>
          <a:prstGeom prst="rect">
            <a:avLst/>
          </a:prstGeom>
          <a:noFill/>
          <a:ln>
            <a:noFill/>
          </a:ln>
        </p:spPr>
      </p:sp>
      <p:sp>
        <p:nvSpPr>
          <p:cNvPr id="736" name="CustomShape 2"/>
          <p:cNvSpPr/>
          <p:nvPr/>
        </p:nvSpPr>
        <p:spPr>
          <a:xfrm>
            <a:off x="3884760" y="868536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00C30B65-D5FC-4B7D-A4EF-B9529BABF2A9}" type="slidenum">
              <a:rPr lang="en-US" sz="1200">
                <a:latin typeface="Calibri"/>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0" name="PlaceHolder 2"/>
          <p:cNvSpPr>
            <a:spLocks noGrp="1"/>
          </p:cNvSpPr>
          <p:nvPr>
            <p:ph type="body"/>
          </p:nvPr>
        </p:nvSpPr>
        <p:spPr>
          <a:xfrm>
            <a:off x="457200" y="1523880"/>
            <a:ext cx="8229600" cy="2217240"/>
          </a:xfrm>
          <a:prstGeom prst="rect">
            <a:avLst/>
          </a:prstGeom>
        </p:spPr>
        <p:txBody>
          <a:bodyPr lIns="90000" tIns="46800" rIns="90000" bIns="46800"/>
          <a:lstStyle/>
          <a:p>
            <a:endParaRPr/>
          </a:p>
        </p:txBody>
      </p:sp>
      <p:sp>
        <p:nvSpPr>
          <p:cNvPr id="31" name="PlaceHolder 3"/>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45"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346" name="PlaceHolder 3"/>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7"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8" name="PlaceHolder 1"/>
          <p:cNvSpPr>
            <a:spLocks noGrp="1"/>
          </p:cNvSpPr>
          <p:nvPr>
            <p:ph type="subTitle"/>
          </p:nvPr>
        </p:nvSpPr>
        <p:spPr>
          <a:xfrm>
            <a:off x="457200" y="267840"/>
            <a:ext cx="8229600" cy="5115960"/>
          </a:xfrm>
          <a:prstGeom prst="rect">
            <a:avLst/>
          </a:prstGeom>
        </p:spPr>
        <p:txBody>
          <a:bodyPr lIns="0" tIns="0" rIns="0" bIns="0" anchor="ctr"/>
          <a:lstStyle/>
          <a:p>
            <a:pPr algn="ctr"/>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50"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351" name="PlaceHolder 3"/>
          <p:cNvSpPr>
            <a:spLocks noGrp="1"/>
          </p:cNvSpPr>
          <p:nvPr>
            <p:ph type="body"/>
          </p:nvPr>
        </p:nvSpPr>
        <p:spPr>
          <a:xfrm>
            <a:off x="457200" y="3952080"/>
            <a:ext cx="4015800" cy="2217240"/>
          </a:xfrm>
          <a:prstGeom prst="rect">
            <a:avLst/>
          </a:prstGeom>
        </p:spPr>
        <p:txBody>
          <a:bodyPr lIns="90000" tIns="46800" rIns="90000" bIns="46800"/>
          <a:lstStyle/>
          <a:p>
            <a:endParaRPr/>
          </a:p>
        </p:txBody>
      </p:sp>
      <p:sp>
        <p:nvSpPr>
          <p:cNvPr id="352" name="PlaceHolder 4"/>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54"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355"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356"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58"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359"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360" name="PlaceHolder 4"/>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62" name="PlaceHolder 2"/>
          <p:cNvSpPr>
            <a:spLocks noGrp="1"/>
          </p:cNvSpPr>
          <p:nvPr>
            <p:ph type="body"/>
          </p:nvPr>
        </p:nvSpPr>
        <p:spPr>
          <a:xfrm>
            <a:off x="457200" y="1523880"/>
            <a:ext cx="8229600" cy="2217240"/>
          </a:xfrm>
          <a:prstGeom prst="rect">
            <a:avLst/>
          </a:prstGeom>
        </p:spPr>
        <p:txBody>
          <a:bodyPr lIns="90000" tIns="46800" rIns="90000" bIns="46800"/>
          <a:lstStyle/>
          <a:p>
            <a:endParaRPr/>
          </a:p>
        </p:txBody>
      </p:sp>
      <p:sp>
        <p:nvSpPr>
          <p:cNvPr id="363" name="PlaceHolder 3"/>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65"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366"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367"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
        <p:nvSpPr>
          <p:cNvPr id="368" name="PlaceHolder 5"/>
          <p:cNvSpPr>
            <a:spLocks noGrp="1"/>
          </p:cNvSpPr>
          <p:nvPr>
            <p:ph type="body"/>
          </p:nvPr>
        </p:nvSpPr>
        <p:spPr>
          <a:xfrm>
            <a:off x="45720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70"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
        <p:nvSpPr>
          <p:cNvPr id="371" name="PlaceHolder 3"/>
          <p:cNvSpPr>
            <a:spLocks noGrp="1"/>
          </p:cNvSpPr>
          <p:nvPr>
            <p:ph type="body"/>
          </p:nvPr>
        </p:nvSpPr>
        <p:spPr>
          <a:xfrm>
            <a:off x="457200" y="1523880"/>
            <a:ext cx="8229600" cy="4648320"/>
          </a:xfrm>
          <a:prstGeom prst="rect">
            <a:avLst/>
          </a:prstGeom>
        </p:spPr>
        <p:txBody>
          <a:bodyPr lIns="90000" tIns="46800" rIns="90000" bIns="46800"/>
          <a:lstStyle/>
          <a:p>
            <a:endParaRPr/>
          </a:p>
        </p:txBody>
      </p:sp>
      <p:pic>
        <p:nvPicPr>
          <p:cNvPr id="372" name="Immagine 371"/>
          <p:cNvPicPr/>
          <p:nvPr/>
        </p:nvPicPr>
        <p:blipFill>
          <a:blip r:embed="rId2"/>
          <a:stretch/>
        </p:blipFill>
        <p:spPr>
          <a:xfrm>
            <a:off x="1658880" y="1523880"/>
            <a:ext cx="5825880" cy="4648320"/>
          </a:xfrm>
          <a:prstGeom prst="rect">
            <a:avLst/>
          </a:prstGeom>
          <a:ln>
            <a:noFill/>
          </a:ln>
        </p:spPr>
      </p:pic>
      <p:pic>
        <p:nvPicPr>
          <p:cNvPr id="373" name="Immagine 372"/>
          <p:cNvPicPr/>
          <p:nvPr/>
        </p:nvPicPr>
        <p:blipFill>
          <a:blip r:embed="rId2"/>
          <a:stretch/>
        </p:blipFill>
        <p:spPr>
          <a:xfrm>
            <a:off x="1658880" y="1523880"/>
            <a:ext cx="5825880" cy="4648320"/>
          </a:xfrm>
          <a:prstGeom prst="rect">
            <a:avLst/>
          </a:prstGeom>
          <a:ln>
            <a:noFill/>
          </a:ln>
        </p:spPr>
      </p:pic>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3"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34"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35"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
        <p:nvSpPr>
          <p:cNvPr id="36" name="PlaceHolder 5"/>
          <p:cNvSpPr>
            <a:spLocks noGrp="1"/>
          </p:cNvSpPr>
          <p:nvPr>
            <p:ph type="body"/>
          </p:nvPr>
        </p:nvSpPr>
        <p:spPr>
          <a:xfrm>
            <a:off x="45720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9"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80" name="PlaceHolder 2"/>
          <p:cNvSpPr>
            <a:spLocks noGrp="1"/>
          </p:cNvSpPr>
          <p:nvPr>
            <p:ph type="subTitle"/>
          </p:nvPr>
        </p:nvSpPr>
        <p:spPr>
          <a:xfrm>
            <a:off x="457200" y="1523880"/>
            <a:ext cx="8229600" cy="4648320"/>
          </a:xfrm>
          <a:prstGeom prst="rect">
            <a:avLst/>
          </a:prstGeom>
        </p:spPr>
        <p:txBody>
          <a:bodyPr lIns="0" tIns="0" rIns="0" bIns="0" anchor="ctr"/>
          <a:lstStyle/>
          <a:p>
            <a:pPr algn="ctr"/>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82"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84"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385" name="PlaceHolder 3"/>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6"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7" name="PlaceHolder 1"/>
          <p:cNvSpPr>
            <a:spLocks noGrp="1"/>
          </p:cNvSpPr>
          <p:nvPr>
            <p:ph type="subTitle"/>
          </p:nvPr>
        </p:nvSpPr>
        <p:spPr>
          <a:xfrm>
            <a:off x="457200" y="267840"/>
            <a:ext cx="8229600" cy="5115960"/>
          </a:xfrm>
          <a:prstGeom prst="rect">
            <a:avLst/>
          </a:prstGeom>
        </p:spPr>
        <p:txBody>
          <a:bodyPr lIns="0" tIns="0" rIns="0" bIns="0" anchor="ctr"/>
          <a:lstStyle/>
          <a:p>
            <a:pPr algn="ctr"/>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89"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390" name="PlaceHolder 3"/>
          <p:cNvSpPr>
            <a:spLocks noGrp="1"/>
          </p:cNvSpPr>
          <p:nvPr>
            <p:ph type="body"/>
          </p:nvPr>
        </p:nvSpPr>
        <p:spPr>
          <a:xfrm>
            <a:off x="457200" y="3952080"/>
            <a:ext cx="4015800" cy="2217240"/>
          </a:xfrm>
          <a:prstGeom prst="rect">
            <a:avLst/>
          </a:prstGeom>
        </p:spPr>
        <p:txBody>
          <a:bodyPr lIns="90000" tIns="46800" rIns="90000" bIns="46800"/>
          <a:lstStyle/>
          <a:p>
            <a:endParaRPr/>
          </a:p>
        </p:txBody>
      </p:sp>
      <p:sp>
        <p:nvSpPr>
          <p:cNvPr id="391" name="PlaceHolder 4"/>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93"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394"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395"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97"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398"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399" name="PlaceHolder 4"/>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01" name="PlaceHolder 2"/>
          <p:cNvSpPr>
            <a:spLocks noGrp="1"/>
          </p:cNvSpPr>
          <p:nvPr>
            <p:ph type="body"/>
          </p:nvPr>
        </p:nvSpPr>
        <p:spPr>
          <a:xfrm>
            <a:off x="457200" y="1523880"/>
            <a:ext cx="8229600" cy="2217240"/>
          </a:xfrm>
          <a:prstGeom prst="rect">
            <a:avLst/>
          </a:prstGeom>
        </p:spPr>
        <p:txBody>
          <a:bodyPr lIns="90000" tIns="46800" rIns="90000" bIns="46800"/>
          <a:lstStyle/>
          <a:p>
            <a:endParaRPr/>
          </a:p>
        </p:txBody>
      </p:sp>
      <p:sp>
        <p:nvSpPr>
          <p:cNvPr id="402" name="PlaceHolder 3"/>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04"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405"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406"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
        <p:nvSpPr>
          <p:cNvPr id="407" name="PlaceHolder 5"/>
          <p:cNvSpPr>
            <a:spLocks noGrp="1"/>
          </p:cNvSpPr>
          <p:nvPr>
            <p:ph type="body"/>
          </p:nvPr>
        </p:nvSpPr>
        <p:spPr>
          <a:xfrm>
            <a:off x="45720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8"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
        <p:nvSpPr>
          <p:cNvPr id="39" name="PlaceHolder 3"/>
          <p:cNvSpPr>
            <a:spLocks noGrp="1"/>
          </p:cNvSpPr>
          <p:nvPr>
            <p:ph type="body"/>
          </p:nvPr>
        </p:nvSpPr>
        <p:spPr>
          <a:xfrm>
            <a:off x="457200" y="1523880"/>
            <a:ext cx="8229600" cy="4648320"/>
          </a:xfrm>
          <a:prstGeom prst="rect">
            <a:avLst/>
          </a:prstGeom>
        </p:spPr>
        <p:txBody>
          <a:bodyPr lIns="90000" tIns="46800" rIns="90000" bIns="46800"/>
          <a:lstStyle/>
          <a:p>
            <a:endParaRPr/>
          </a:p>
        </p:txBody>
      </p:sp>
      <p:pic>
        <p:nvPicPr>
          <p:cNvPr id="40" name="Immagine 39"/>
          <p:cNvPicPr/>
          <p:nvPr/>
        </p:nvPicPr>
        <p:blipFill>
          <a:blip r:embed="rId2"/>
          <a:stretch/>
        </p:blipFill>
        <p:spPr>
          <a:xfrm>
            <a:off x="1658880" y="1523880"/>
            <a:ext cx="5825880" cy="4648320"/>
          </a:xfrm>
          <a:prstGeom prst="rect">
            <a:avLst/>
          </a:prstGeom>
          <a:ln>
            <a:noFill/>
          </a:ln>
        </p:spPr>
      </p:pic>
      <p:pic>
        <p:nvPicPr>
          <p:cNvPr id="41" name="Immagine 40"/>
          <p:cNvPicPr/>
          <p:nvPr/>
        </p:nvPicPr>
        <p:blipFill>
          <a:blip r:embed="rId2"/>
          <a:stretch/>
        </p:blipFill>
        <p:spPr>
          <a:xfrm>
            <a:off x="1658880" y="1523880"/>
            <a:ext cx="5825880" cy="4648320"/>
          </a:xfrm>
          <a:prstGeom prst="rect">
            <a:avLst/>
          </a:prstGeom>
          <a:ln>
            <a:noFill/>
          </a:ln>
        </p:spPr>
      </p:pic>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09"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
        <p:nvSpPr>
          <p:cNvPr id="410" name="PlaceHolder 3"/>
          <p:cNvSpPr>
            <a:spLocks noGrp="1"/>
          </p:cNvSpPr>
          <p:nvPr>
            <p:ph type="body"/>
          </p:nvPr>
        </p:nvSpPr>
        <p:spPr>
          <a:xfrm>
            <a:off x="457200" y="1523880"/>
            <a:ext cx="8229600" cy="4648320"/>
          </a:xfrm>
          <a:prstGeom prst="rect">
            <a:avLst/>
          </a:prstGeom>
        </p:spPr>
        <p:txBody>
          <a:bodyPr lIns="90000" tIns="46800" rIns="90000" bIns="46800"/>
          <a:lstStyle/>
          <a:p>
            <a:endParaRPr/>
          </a:p>
        </p:txBody>
      </p:sp>
      <p:pic>
        <p:nvPicPr>
          <p:cNvPr id="411" name="Immagine 410"/>
          <p:cNvPicPr/>
          <p:nvPr/>
        </p:nvPicPr>
        <p:blipFill>
          <a:blip r:embed="rId2"/>
          <a:stretch/>
        </p:blipFill>
        <p:spPr>
          <a:xfrm>
            <a:off x="1658880" y="1523880"/>
            <a:ext cx="5825880" cy="4648320"/>
          </a:xfrm>
          <a:prstGeom prst="rect">
            <a:avLst/>
          </a:prstGeom>
          <a:ln>
            <a:noFill/>
          </a:ln>
        </p:spPr>
      </p:pic>
      <p:pic>
        <p:nvPicPr>
          <p:cNvPr id="412" name="Immagine 411"/>
          <p:cNvPicPr/>
          <p:nvPr/>
        </p:nvPicPr>
        <p:blipFill>
          <a:blip r:embed="rId2"/>
          <a:stretch/>
        </p:blipFill>
        <p:spPr>
          <a:xfrm>
            <a:off x="1658880" y="1523880"/>
            <a:ext cx="5825880" cy="4648320"/>
          </a:xfrm>
          <a:prstGeom prst="rect">
            <a:avLst/>
          </a:prstGeom>
          <a:ln>
            <a:noFill/>
          </a:ln>
        </p:spPr>
      </p:pic>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1"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22" name="PlaceHolder 2"/>
          <p:cNvSpPr>
            <a:spLocks noGrp="1"/>
          </p:cNvSpPr>
          <p:nvPr>
            <p:ph type="subTitle"/>
          </p:nvPr>
        </p:nvSpPr>
        <p:spPr>
          <a:xfrm>
            <a:off x="457200" y="1523880"/>
            <a:ext cx="8229600" cy="4648320"/>
          </a:xfrm>
          <a:prstGeom prst="rect">
            <a:avLst/>
          </a:prstGeom>
        </p:spPr>
        <p:txBody>
          <a:bodyPr lIns="0" tIns="0" rIns="0" bIns="0" anchor="ctr"/>
          <a:lstStyle/>
          <a:p>
            <a:pPr algn="ctr"/>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24"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26"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427" name="PlaceHolder 3"/>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8"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9" name="PlaceHolder 1"/>
          <p:cNvSpPr>
            <a:spLocks noGrp="1"/>
          </p:cNvSpPr>
          <p:nvPr>
            <p:ph type="subTitle"/>
          </p:nvPr>
        </p:nvSpPr>
        <p:spPr>
          <a:xfrm>
            <a:off x="457200" y="267840"/>
            <a:ext cx="8229600" cy="5115960"/>
          </a:xfrm>
          <a:prstGeom prst="rect">
            <a:avLst/>
          </a:prstGeom>
        </p:spPr>
        <p:txBody>
          <a:bodyPr lIns="0" tIns="0" rIns="0" bIns="0" anchor="ctr"/>
          <a:lstStyle/>
          <a:p>
            <a:pPr algn="ctr"/>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31"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432" name="PlaceHolder 3"/>
          <p:cNvSpPr>
            <a:spLocks noGrp="1"/>
          </p:cNvSpPr>
          <p:nvPr>
            <p:ph type="body"/>
          </p:nvPr>
        </p:nvSpPr>
        <p:spPr>
          <a:xfrm>
            <a:off x="457200" y="3952080"/>
            <a:ext cx="4015800" cy="2217240"/>
          </a:xfrm>
          <a:prstGeom prst="rect">
            <a:avLst/>
          </a:prstGeom>
        </p:spPr>
        <p:txBody>
          <a:bodyPr lIns="90000" tIns="46800" rIns="90000" bIns="46800"/>
          <a:lstStyle/>
          <a:p>
            <a:endParaRPr/>
          </a:p>
        </p:txBody>
      </p:sp>
      <p:sp>
        <p:nvSpPr>
          <p:cNvPr id="433" name="PlaceHolder 4"/>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35"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436"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437"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39"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440"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441" name="PlaceHolder 4"/>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43" name="PlaceHolder 2"/>
          <p:cNvSpPr>
            <a:spLocks noGrp="1"/>
          </p:cNvSpPr>
          <p:nvPr>
            <p:ph type="body"/>
          </p:nvPr>
        </p:nvSpPr>
        <p:spPr>
          <a:xfrm>
            <a:off x="457200" y="1523880"/>
            <a:ext cx="8229600" cy="2217240"/>
          </a:xfrm>
          <a:prstGeom prst="rect">
            <a:avLst/>
          </a:prstGeom>
        </p:spPr>
        <p:txBody>
          <a:bodyPr lIns="90000" tIns="46800" rIns="90000" bIns="46800"/>
          <a:lstStyle/>
          <a:p>
            <a:endParaRPr/>
          </a:p>
        </p:txBody>
      </p:sp>
      <p:sp>
        <p:nvSpPr>
          <p:cNvPr id="444" name="PlaceHolder 3"/>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46"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447"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448"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
        <p:nvSpPr>
          <p:cNvPr id="449" name="PlaceHolder 5"/>
          <p:cNvSpPr>
            <a:spLocks noGrp="1"/>
          </p:cNvSpPr>
          <p:nvPr>
            <p:ph type="body"/>
          </p:nvPr>
        </p:nvSpPr>
        <p:spPr>
          <a:xfrm>
            <a:off x="45720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51"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
        <p:nvSpPr>
          <p:cNvPr id="452" name="PlaceHolder 3"/>
          <p:cNvSpPr>
            <a:spLocks noGrp="1"/>
          </p:cNvSpPr>
          <p:nvPr>
            <p:ph type="body"/>
          </p:nvPr>
        </p:nvSpPr>
        <p:spPr>
          <a:xfrm>
            <a:off x="457200" y="1523880"/>
            <a:ext cx="8229600" cy="4648320"/>
          </a:xfrm>
          <a:prstGeom prst="rect">
            <a:avLst/>
          </a:prstGeom>
        </p:spPr>
        <p:txBody>
          <a:bodyPr lIns="90000" tIns="46800" rIns="90000" bIns="46800"/>
          <a:lstStyle/>
          <a:p>
            <a:endParaRPr/>
          </a:p>
        </p:txBody>
      </p:sp>
      <p:pic>
        <p:nvPicPr>
          <p:cNvPr id="453" name="Immagine 452"/>
          <p:cNvPicPr/>
          <p:nvPr/>
        </p:nvPicPr>
        <p:blipFill>
          <a:blip r:embed="rId2"/>
          <a:stretch/>
        </p:blipFill>
        <p:spPr>
          <a:xfrm>
            <a:off x="1658880" y="1523880"/>
            <a:ext cx="5825880" cy="4648320"/>
          </a:xfrm>
          <a:prstGeom prst="rect">
            <a:avLst/>
          </a:prstGeom>
          <a:ln>
            <a:noFill/>
          </a:ln>
        </p:spPr>
      </p:pic>
      <p:pic>
        <p:nvPicPr>
          <p:cNvPr id="454" name="Immagine 453"/>
          <p:cNvPicPr/>
          <p:nvPr/>
        </p:nvPicPr>
        <p:blipFill>
          <a:blip r:embed="rId2"/>
          <a:stretch/>
        </p:blipFill>
        <p:spPr>
          <a:xfrm>
            <a:off x="1658880" y="1523880"/>
            <a:ext cx="5825880" cy="4648320"/>
          </a:xfrm>
          <a:prstGeom prst="rect">
            <a:avLst/>
          </a:prstGeom>
          <a:ln>
            <a:noFill/>
          </a:ln>
        </p:spPr>
      </p:pic>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3"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64" name="PlaceHolder 2"/>
          <p:cNvSpPr>
            <a:spLocks noGrp="1"/>
          </p:cNvSpPr>
          <p:nvPr>
            <p:ph type="subTitle"/>
          </p:nvPr>
        </p:nvSpPr>
        <p:spPr>
          <a:xfrm>
            <a:off x="457200" y="1523880"/>
            <a:ext cx="8229600" cy="4648320"/>
          </a:xfrm>
          <a:prstGeom prst="rect">
            <a:avLst/>
          </a:prstGeom>
        </p:spPr>
        <p:txBody>
          <a:bodyPr lIns="0" tIns="0" rIns="0" bIns="0" anchor="ctr"/>
          <a:lstStyle/>
          <a:p>
            <a:pPr algn="ctr"/>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66"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68"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469" name="PlaceHolder 3"/>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1" name="PlaceHolder 1"/>
          <p:cNvSpPr>
            <a:spLocks noGrp="1"/>
          </p:cNvSpPr>
          <p:nvPr>
            <p:ph type="subTitle"/>
          </p:nvPr>
        </p:nvSpPr>
        <p:spPr>
          <a:xfrm>
            <a:off x="457200" y="267840"/>
            <a:ext cx="8229600" cy="5115960"/>
          </a:xfrm>
          <a:prstGeom prst="rect">
            <a:avLst/>
          </a:prstGeom>
        </p:spPr>
        <p:txBody>
          <a:bodyPr lIns="0" tIns="0" rIns="0" bIns="0" anchor="ctr"/>
          <a:lstStyle/>
          <a:p>
            <a:pPr algn="ctr"/>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73"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474" name="PlaceHolder 3"/>
          <p:cNvSpPr>
            <a:spLocks noGrp="1"/>
          </p:cNvSpPr>
          <p:nvPr>
            <p:ph type="body"/>
          </p:nvPr>
        </p:nvSpPr>
        <p:spPr>
          <a:xfrm>
            <a:off x="457200" y="3952080"/>
            <a:ext cx="4015800" cy="2217240"/>
          </a:xfrm>
          <a:prstGeom prst="rect">
            <a:avLst/>
          </a:prstGeom>
        </p:spPr>
        <p:txBody>
          <a:bodyPr lIns="90000" tIns="46800" rIns="90000" bIns="46800"/>
          <a:lstStyle/>
          <a:p>
            <a:endParaRPr/>
          </a:p>
        </p:txBody>
      </p:sp>
      <p:sp>
        <p:nvSpPr>
          <p:cNvPr id="475" name="PlaceHolder 4"/>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52" name="PlaceHolder 2"/>
          <p:cNvSpPr>
            <a:spLocks noGrp="1"/>
          </p:cNvSpPr>
          <p:nvPr>
            <p:ph type="subTitle"/>
          </p:nvPr>
        </p:nvSpPr>
        <p:spPr>
          <a:xfrm>
            <a:off x="457200" y="1523880"/>
            <a:ext cx="8229600" cy="4648320"/>
          </a:xfrm>
          <a:prstGeom prst="rect">
            <a:avLst/>
          </a:prstGeom>
        </p:spPr>
        <p:txBody>
          <a:bodyPr lIns="0" tIns="0" rIns="0" bIns="0" anchor="ctr"/>
          <a:lstStyle/>
          <a:p>
            <a:pPr algn="ctr"/>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77"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478"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479"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81"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482"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483" name="PlaceHolder 4"/>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85" name="PlaceHolder 2"/>
          <p:cNvSpPr>
            <a:spLocks noGrp="1"/>
          </p:cNvSpPr>
          <p:nvPr>
            <p:ph type="body"/>
          </p:nvPr>
        </p:nvSpPr>
        <p:spPr>
          <a:xfrm>
            <a:off x="457200" y="1523880"/>
            <a:ext cx="8229600" cy="2217240"/>
          </a:xfrm>
          <a:prstGeom prst="rect">
            <a:avLst/>
          </a:prstGeom>
        </p:spPr>
        <p:txBody>
          <a:bodyPr lIns="90000" tIns="46800" rIns="90000" bIns="46800"/>
          <a:lstStyle/>
          <a:p>
            <a:endParaRPr/>
          </a:p>
        </p:txBody>
      </p:sp>
      <p:sp>
        <p:nvSpPr>
          <p:cNvPr id="486" name="PlaceHolder 3"/>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88"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489"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490"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
        <p:nvSpPr>
          <p:cNvPr id="491" name="PlaceHolder 5"/>
          <p:cNvSpPr>
            <a:spLocks noGrp="1"/>
          </p:cNvSpPr>
          <p:nvPr>
            <p:ph type="body"/>
          </p:nvPr>
        </p:nvSpPr>
        <p:spPr>
          <a:xfrm>
            <a:off x="45720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493"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
        <p:nvSpPr>
          <p:cNvPr id="494" name="PlaceHolder 3"/>
          <p:cNvSpPr>
            <a:spLocks noGrp="1"/>
          </p:cNvSpPr>
          <p:nvPr>
            <p:ph type="body"/>
          </p:nvPr>
        </p:nvSpPr>
        <p:spPr>
          <a:xfrm>
            <a:off x="457200" y="1523880"/>
            <a:ext cx="8229600" cy="4648320"/>
          </a:xfrm>
          <a:prstGeom prst="rect">
            <a:avLst/>
          </a:prstGeom>
        </p:spPr>
        <p:txBody>
          <a:bodyPr lIns="90000" tIns="46800" rIns="90000" bIns="46800"/>
          <a:lstStyle/>
          <a:p>
            <a:endParaRPr/>
          </a:p>
        </p:txBody>
      </p:sp>
      <p:pic>
        <p:nvPicPr>
          <p:cNvPr id="495" name="Immagine 494"/>
          <p:cNvPicPr/>
          <p:nvPr/>
        </p:nvPicPr>
        <p:blipFill>
          <a:blip r:embed="rId2"/>
          <a:stretch/>
        </p:blipFill>
        <p:spPr>
          <a:xfrm>
            <a:off x="1658880" y="1523880"/>
            <a:ext cx="5825880" cy="4648320"/>
          </a:xfrm>
          <a:prstGeom prst="rect">
            <a:avLst/>
          </a:prstGeom>
          <a:ln>
            <a:noFill/>
          </a:ln>
        </p:spPr>
      </p:pic>
      <p:pic>
        <p:nvPicPr>
          <p:cNvPr id="496" name="Immagine 495"/>
          <p:cNvPicPr/>
          <p:nvPr/>
        </p:nvPicPr>
        <p:blipFill>
          <a:blip r:embed="rId2"/>
          <a:stretch/>
        </p:blipFill>
        <p:spPr>
          <a:xfrm>
            <a:off x="1658880" y="1523880"/>
            <a:ext cx="5825880" cy="4648320"/>
          </a:xfrm>
          <a:prstGeom prst="rect">
            <a:avLst/>
          </a:prstGeom>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54"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56"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57" name="PlaceHolder 3"/>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67840"/>
            <a:ext cx="8229600" cy="51159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61"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62" name="PlaceHolder 3"/>
          <p:cNvSpPr>
            <a:spLocks noGrp="1"/>
          </p:cNvSpPr>
          <p:nvPr>
            <p:ph type="body"/>
          </p:nvPr>
        </p:nvSpPr>
        <p:spPr>
          <a:xfrm>
            <a:off x="457200" y="3952080"/>
            <a:ext cx="4015800" cy="2217240"/>
          </a:xfrm>
          <a:prstGeom prst="rect">
            <a:avLst/>
          </a:prstGeom>
        </p:spPr>
        <p:txBody>
          <a:bodyPr lIns="90000" tIns="46800" rIns="90000" bIns="46800"/>
          <a:lstStyle/>
          <a:p>
            <a:endParaRPr/>
          </a:p>
        </p:txBody>
      </p:sp>
      <p:sp>
        <p:nvSpPr>
          <p:cNvPr id="63" name="PlaceHolder 4"/>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9" name="PlaceHolder 2"/>
          <p:cNvSpPr>
            <a:spLocks noGrp="1"/>
          </p:cNvSpPr>
          <p:nvPr>
            <p:ph type="subTitle"/>
          </p:nvPr>
        </p:nvSpPr>
        <p:spPr>
          <a:xfrm>
            <a:off x="457200" y="1523880"/>
            <a:ext cx="8229600" cy="46483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65"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66"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67"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69"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70"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71" name="PlaceHolder 4"/>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73" name="PlaceHolder 2"/>
          <p:cNvSpPr>
            <a:spLocks noGrp="1"/>
          </p:cNvSpPr>
          <p:nvPr>
            <p:ph type="body"/>
          </p:nvPr>
        </p:nvSpPr>
        <p:spPr>
          <a:xfrm>
            <a:off x="457200" y="1523880"/>
            <a:ext cx="8229600" cy="2217240"/>
          </a:xfrm>
          <a:prstGeom prst="rect">
            <a:avLst/>
          </a:prstGeom>
        </p:spPr>
        <p:txBody>
          <a:bodyPr lIns="90000" tIns="46800" rIns="90000" bIns="46800"/>
          <a:lstStyle/>
          <a:p>
            <a:endParaRPr/>
          </a:p>
        </p:txBody>
      </p:sp>
      <p:sp>
        <p:nvSpPr>
          <p:cNvPr id="74" name="PlaceHolder 3"/>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76"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77"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78"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
        <p:nvSpPr>
          <p:cNvPr id="79" name="PlaceHolder 5"/>
          <p:cNvSpPr>
            <a:spLocks noGrp="1"/>
          </p:cNvSpPr>
          <p:nvPr>
            <p:ph type="body"/>
          </p:nvPr>
        </p:nvSpPr>
        <p:spPr>
          <a:xfrm>
            <a:off x="45720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81"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
        <p:nvSpPr>
          <p:cNvPr id="82" name="PlaceHolder 3"/>
          <p:cNvSpPr>
            <a:spLocks noGrp="1"/>
          </p:cNvSpPr>
          <p:nvPr>
            <p:ph type="body"/>
          </p:nvPr>
        </p:nvSpPr>
        <p:spPr>
          <a:xfrm>
            <a:off x="457200" y="1523880"/>
            <a:ext cx="8229600" cy="4648320"/>
          </a:xfrm>
          <a:prstGeom prst="rect">
            <a:avLst/>
          </a:prstGeom>
        </p:spPr>
        <p:txBody>
          <a:bodyPr lIns="90000" tIns="46800" rIns="90000" bIns="46800"/>
          <a:lstStyle/>
          <a:p>
            <a:endParaRPr/>
          </a:p>
        </p:txBody>
      </p:sp>
      <p:pic>
        <p:nvPicPr>
          <p:cNvPr id="83" name="Immagine 82"/>
          <p:cNvPicPr/>
          <p:nvPr/>
        </p:nvPicPr>
        <p:blipFill>
          <a:blip r:embed="rId2"/>
          <a:stretch/>
        </p:blipFill>
        <p:spPr>
          <a:xfrm>
            <a:off x="1658880" y="1523880"/>
            <a:ext cx="5825880" cy="4648320"/>
          </a:xfrm>
          <a:prstGeom prst="rect">
            <a:avLst/>
          </a:prstGeom>
          <a:ln>
            <a:noFill/>
          </a:ln>
        </p:spPr>
      </p:pic>
      <p:pic>
        <p:nvPicPr>
          <p:cNvPr id="84" name="Immagine 83"/>
          <p:cNvPicPr/>
          <p:nvPr/>
        </p:nvPicPr>
        <p:blipFill>
          <a:blip r:embed="rId2"/>
          <a:stretch/>
        </p:blipFill>
        <p:spPr>
          <a:xfrm>
            <a:off x="1658880" y="1523880"/>
            <a:ext cx="5825880" cy="46483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94" name="PlaceHolder 2"/>
          <p:cNvSpPr>
            <a:spLocks noGrp="1"/>
          </p:cNvSpPr>
          <p:nvPr>
            <p:ph type="subTitle"/>
          </p:nvPr>
        </p:nvSpPr>
        <p:spPr>
          <a:xfrm>
            <a:off x="457200" y="1523880"/>
            <a:ext cx="8229600" cy="464832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96"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98"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99" name="PlaceHolder 3"/>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1"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457200" y="267840"/>
            <a:ext cx="8229600" cy="51159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03"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104" name="PlaceHolder 3"/>
          <p:cNvSpPr>
            <a:spLocks noGrp="1"/>
          </p:cNvSpPr>
          <p:nvPr>
            <p:ph type="body"/>
          </p:nvPr>
        </p:nvSpPr>
        <p:spPr>
          <a:xfrm>
            <a:off x="457200" y="3952080"/>
            <a:ext cx="4015800" cy="2217240"/>
          </a:xfrm>
          <a:prstGeom prst="rect">
            <a:avLst/>
          </a:prstGeom>
        </p:spPr>
        <p:txBody>
          <a:bodyPr lIns="90000" tIns="46800" rIns="90000" bIns="46800"/>
          <a:lstStyle/>
          <a:p>
            <a:endParaRPr/>
          </a:p>
        </p:txBody>
      </p:sp>
      <p:sp>
        <p:nvSpPr>
          <p:cNvPr id="105" name="PlaceHolder 4"/>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07"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108"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109"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11"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112"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113" name="PlaceHolder 4"/>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15" name="PlaceHolder 2"/>
          <p:cNvSpPr>
            <a:spLocks noGrp="1"/>
          </p:cNvSpPr>
          <p:nvPr>
            <p:ph type="body"/>
          </p:nvPr>
        </p:nvSpPr>
        <p:spPr>
          <a:xfrm>
            <a:off x="457200" y="1523880"/>
            <a:ext cx="8229600" cy="2217240"/>
          </a:xfrm>
          <a:prstGeom prst="rect">
            <a:avLst/>
          </a:prstGeom>
        </p:spPr>
        <p:txBody>
          <a:bodyPr lIns="90000" tIns="46800" rIns="90000" bIns="46800"/>
          <a:lstStyle/>
          <a:p>
            <a:endParaRPr/>
          </a:p>
        </p:txBody>
      </p:sp>
      <p:sp>
        <p:nvSpPr>
          <p:cNvPr id="116" name="PlaceHolder 3"/>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18"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119"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120"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
        <p:nvSpPr>
          <p:cNvPr id="121" name="PlaceHolder 5"/>
          <p:cNvSpPr>
            <a:spLocks noGrp="1"/>
          </p:cNvSpPr>
          <p:nvPr>
            <p:ph type="body"/>
          </p:nvPr>
        </p:nvSpPr>
        <p:spPr>
          <a:xfrm>
            <a:off x="45720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23"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
        <p:nvSpPr>
          <p:cNvPr id="124" name="PlaceHolder 3"/>
          <p:cNvSpPr>
            <a:spLocks noGrp="1"/>
          </p:cNvSpPr>
          <p:nvPr>
            <p:ph type="body"/>
          </p:nvPr>
        </p:nvSpPr>
        <p:spPr>
          <a:xfrm>
            <a:off x="457200" y="1523880"/>
            <a:ext cx="8229600" cy="4648320"/>
          </a:xfrm>
          <a:prstGeom prst="rect">
            <a:avLst/>
          </a:prstGeom>
        </p:spPr>
        <p:txBody>
          <a:bodyPr lIns="90000" tIns="46800" rIns="90000" bIns="46800"/>
          <a:lstStyle/>
          <a:p>
            <a:endParaRPr/>
          </a:p>
        </p:txBody>
      </p:sp>
      <p:pic>
        <p:nvPicPr>
          <p:cNvPr id="125" name="Immagine 124"/>
          <p:cNvPicPr/>
          <p:nvPr/>
        </p:nvPicPr>
        <p:blipFill>
          <a:blip r:embed="rId2"/>
          <a:stretch/>
        </p:blipFill>
        <p:spPr>
          <a:xfrm>
            <a:off x="1658880" y="1523880"/>
            <a:ext cx="5825880" cy="4648320"/>
          </a:xfrm>
          <a:prstGeom prst="rect">
            <a:avLst/>
          </a:prstGeom>
          <a:ln>
            <a:noFill/>
          </a:ln>
        </p:spPr>
      </p:pic>
      <p:pic>
        <p:nvPicPr>
          <p:cNvPr id="126" name="Immagine 125"/>
          <p:cNvPicPr/>
          <p:nvPr/>
        </p:nvPicPr>
        <p:blipFill>
          <a:blip r:embed="rId2"/>
          <a:stretch/>
        </p:blipFill>
        <p:spPr>
          <a:xfrm>
            <a:off x="1658880" y="1523880"/>
            <a:ext cx="5825880" cy="464832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37" name="PlaceHolder 2"/>
          <p:cNvSpPr>
            <a:spLocks noGrp="1"/>
          </p:cNvSpPr>
          <p:nvPr>
            <p:ph type="subTitle"/>
          </p:nvPr>
        </p:nvSpPr>
        <p:spPr>
          <a:xfrm>
            <a:off x="457200" y="1523880"/>
            <a:ext cx="8229600" cy="464832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39"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3"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14" name="PlaceHolder 3"/>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41"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142" name="PlaceHolder 3"/>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457200" y="267840"/>
            <a:ext cx="8229600" cy="511596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46"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147" name="PlaceHolder 3"/>
          <p:cNvSpPr>
            <a:spLocks noGrp="1"/>
          </p:cNvSpPr>
          <p:nvPr>
            <p:ph type="body"/>
          </p:nvPr>
        </p:nvSpPr>
        <p:spPr>
          <a:xfrm>
            <a:off x="457200" y="3952080"/>
            <a:ext cx="4015800" cy="2217240"/>
          </a:xfrm>
          <a:prstGeom prst="rect">
            <a:avLst/>
          </a:prstGeom>
        </p:spPr>
        <p:txBody>
          <a:bodyPr lIns="90000" tIns="46800" rIns="90000" bIns="46800"/>
          <a:lstStyle/>
          <a:p>
            <a:endParaRPr/>
          </a:p>
        </p:txBody>
      </p:sp>
      <p:sp>
        <p:nvSpPr>
          <p:cNvPr id="148" name="PlaceHolder 4"/>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50"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151"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152"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54"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155"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156" name="PlaceHolder 4"/>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58" name="PlaceHolder 2"/>
          <p:cNvSpPr>
            <a:spLocks noGrp="1"/>
          </p:cNvSpPr>
          <p:nvPr>
            <p:ph type="body"/>
          </p:nvPr>
        </p:nvSpPr>
        <p:spPr>
          <a:xfrm>
            <a:off x="457200" y="1523880"/>
            <a:ext cx="8229600" cy="2217240"/>
          </a:xfrm>
          <a:prstGeom prst="rect">
            <a:avLst/>
          </a:prstGeom>
        </p:spPr>
        <p:txBody>
          <a:bodyPr lIns="90000" tIns="46800" rIns="90000" bIns="46800"/>
          <a:lstStyle/>
          <a:p>
            <a:endParaRPr/>
          </a:p>
        </p:txBody>
      </p:sp>
      <p:sp>
        <p:nvSpPr>
          <p:cNvPr id="159" name="PlaceHolder 3"/>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61"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162"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163"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
        <p:nvSpPr>
          <p:cNvPr id="164" name="PlaceHolder 5"/>
          <p:cNvSpPr>
            <a:spLocks noGrp="1"/>
          </p:cNvSpPr>
          <p:nvPr>
            <p:ph type="body"/>
          </p:nvPr>
        </p:nvSpPr>
        <p:spPr>
          <a:xfrm>
            <a:off x="45720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66"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
        <p:nvSpPr>
          <p:cNvPr id="167" name="PlaceHolder 3"/>
          <p:cNvSpPr>
            <a:spLocks noGrp="1"/>
          </p:cNvSpPr>
          <p:nvPr>
            <p:ph type="body"/>
          </p:nvPr>
        </p:nvSpPr>
        <p:spPr>
          <a:xfrm>
            <a:off x="457200" y="1523880"/>
            <a:ext cx="8229600" cy="4648320"/>
          </a:xfrm>
          <a:prstGeom prst="rect">
            <a:avLst/>
          </a:prstGeom>
        </p:spPr>
        <p:txBody>
          <a:bodyPr lIns="90000" tIns="46800" rIns="90000" bIns="46800"/>
          <a:lstStyle/>
          <a:p>
            <a:endParaRPr/>
          </a:p>
        </p:txBody>
      </p:sp>
      <p:pic>
        <p:nvPicPr>
          <p:cNvPr id="168" name="Immagine 167"/>
          <p:cNvPicPr/>
          <p:nvPr/>
        </p:nvPicPr>
        <p:blipFill>
          <a:blip r:embed="rId2"/>
          <a:stretch/>
        </p:blipFill>
        <p:spPr>
          <a:xfrm>
            <a:off x="1658880" y="1523880"/>
            <a:ext cx="5825880" cy="4648320"/>
          </a:xfrm>
          <a:prstGeom prst="rect">
            <a:avLst/>
          </a:prstGeom>
          <a:ln>
            <a:noFill/>
          </a:ln>
        </p:spPr>
      </p:pic>
      <p:pic>
        <p:nvPicPr>
          <p:cNvPr id="169" name="Immagine 168"/>
          <p:cNvPicPr/>
          <p:nvPr/>
        </p:nvPicPr>
        <p:blipFill>
          <a:blip r:embed="rId2"/>
          <a:stretch/>
        </p:blipFill>
        <p:spPr>
          <a:xfrm>
            <a:off x="1658880" y="1523880"/>
            <a:ext cx="5825880" cy="464832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79" name="PlaceHolder 2"/>
          <p:cNvSpPr>
            <a:spLocks noGrp="1"/>
          </p:cNvSpPr>
          <p:nvPr>
            <p:ph type="subTitle"/>
          </p:nvPr>
        </p:nvSpPr>
        <p:spPr>
          <a:xfrm>
            <a:off x="457200" y="1523880"/>
            <a:ext cx="8229600" cy="464832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81"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83"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184" name="PlaceHolder 3"/>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457200" y="267840"/>
            <a:ext cx="8229600" cy="511596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88"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189" name="PlaceHolder 3"/>
          <p:cNvSpPr>
            <a:spLocks noGrp="1"/>
          </p:cNvSpPr>
          <p:nvPr>
            <p:ph type="body"/>
          </p:nvPr>
        </p:nvSpPr>
        <p:spPr>
          <a:xfrm>
            <a:off x="457200" y="3952080"/>
            <a:ext cx="4015800" cy="2217240"/>
          </a:xfrm>
          <a:prstGeom prst="rect">
            <a:avLst/>
          </a:prstGeom>
        </p:spPr>
        <p:txBody>
          <a:bodyPr lIns="90000" tIns="46800" rIns="90000" bIns="46800"/>
          <a:lstStyle/>
          <a:p>
            <a:endParaRPr/>
          </a:p>
        </p:txBody>
      </p:sp>
      <p:sp>
        <p:nvSpPr>
          <p:cNvPr id="190" name="PlaceHolder 4"/>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92"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193"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194"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96"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197"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198" name="PlaceHolder 4"/>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00" name="PlaceHolder 2"/>
          <p:cNvSpPr>
            <a:spLocks noGrp="1"/>
          </p:cNvSpPr>
          <p:nvPr>
            <p:ph type="body"/>
          </p:nvPr>
        </p:nvSpPr>
        <p:spPr>
          <a:xfrm>
            <a:off x="457200" y="1523880"/>
            <a:ext cx="8229600" cy="2217240"/>
          </a:xfrm>
          <a:prstGeom prst="rect">
            <a:avLst/>
          </a:prstGeom>
        </p:spPr>
        <p:txBody>
          <a:bodyPr lIns="90000" tIns="46800" rIns="90000" bIns="46800"/>
          <a:lstStyle/>
          <a:p>
            <a:endParaRPr/>
          </a:p>
        </p:txBody>
      </p:sp>
      <p:sp>
        <p:nvSpPr>
          <p:cNvPr id="201" name="PlaceHolder 3"/>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03"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204"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205"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
        <p:nvSpPr>
          <p:cNvPr id="206" name="PlaceHolder 5"/>
          <p:cNvSpPr>
            <a:spLocks noGrp="1"/>
          </p:cNvSpPr>
          <p:nvPr>
            <p:ph type="body"/>
          </p:nvPr>
        </p:nvSpPr>
        <p:spPr>
          <a:xfrm>
            <a:off x="45720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67840"/>
            <a:ext cx="8229600" cy="511596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08"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
        <p:nvSpPr>
          <p:cNvPr id="209" name="PlaceHolder 3"/>
          <p:cNvSpPr>
            <a:spLocks noGrp="1"/>
          </p:cNvSpPr>
          <p:nvPr>
            <p:ph type="body"/>
          </p:nvPr>
        </p:nvSpPr>
        <p:spPr>
          <a:xfrm>
            <a:off x="457200" y="1523880"/>
            <a:ext cx="8229600" cy="4648320"/>
          </a:xfrm>
          <a:prstGeom prst="rect">
            <a:avLst/>
          </a:prstGeom>
        </p:spPr>
        <p:txBody>
          <a:bodyPr lIns="90000" tIns="46800" rIns="90000" bIns="46800"/>
          <a:lstStyle/>
          <a:p>
            <a:endParaRPr/>
          </a:p>
        </p:txBody>
      </p:sp>
      <p:pic>
        <p:nvPicPr>
          <p:cNvPr id="210" name="Immagine 209"/>
          <p:cNvPicPr/>
          <p:nvPr/>
        </p:nvPicPr>
        <p:blipFill>
          <a:blip r:embed="rId2"/>
          <a:stretch/>
        </p:blipFill>
        <p:spPr>
          <a:xfrm>
            <a:off x="1658880" y="1523880"/>
            <a:ext cx="5825880" cy="4648320"/>
          </a:xfrm>
          <a:prstGeom prst="rect">
            <a:avLst/>
          </a:prstGeom>
          <a:ln>
            <a:noFill/>
          </a:ln>
        </p:spPr>
      </p:pic>
      <p:pic>
        <p:nvPicPr>
          <p:cNvPr id="211" name="Immagine 210"/>
          <p:cNvPicPr/>
          <p:nvPr/>
        </p:nvPicPr>
        <p:blipFill>
          <a:blip r:embed="rId2"/>
          <a:stretch/>
        </p:blipFill>
        <p:spPr>
          <a:xfrm>
            <a:off x="1658880" y="1523880"/>
            <a:ext cx="5825880" cy="464832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18" name="PlaceHolder 2"/>
          <p:cNvSpPr>
            <a:spLocks noGrp="1"/>
          </p:cNvSpPr>
          <p:nvPr>
            <p:ph type="subTitle"/>
          </p:nvPr>
        </p:nvSpPr>
        <p:spPr>
          <a:xfrm>
            <a:off x="457200" y="1523880"/>
            <a:ext cx="8229600" cy="4648320"/>
          </a:xfrm>
          <a:prstGeom prst="rect">
            <a:avLst/>
          </a:prstGeom>
        </p:spPr>
        <p:txBody>
          <a:bodyPr lIns="0" tIns="0" rIns="0" bIns="0" anchor="ctr"/>
          <a:lstStyle/>
          <a:p>
            <a:pPr algn="ct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20"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22"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223" name="PlaceHolder 3"/>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5" name="PlaceHolder 1"/>
          <p:cNvSpPr>
            <a:spLocks noGrp="1"/>
          </p:cNvSpPr>
          <p:nvPr>
            <p:ph type="subTitle"/>
          </p:nvPr>
        </p:nvSpPr>
        <p:spPr>
          <a:xfrm>
            <a:off x="457200" y="267840"/>
            <a:ext cx="8229600" cy="5115960"/>
          </a:xfrm>
          <a:prstGeom prst="rect">
            <a:avLst/>
          </a:prstGeom>
        </p:spPr>
        <p:txBody>
          <a:bodyPr lIns="0" tIns="0" rIns="0" bIns="0" anchor="ctr"/>
          <a:lstStyle/>
          <a:p>
            <a:pPr algn="ct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27"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228" name="PlaceHolder 3"/>
          <p:cNvSpPr>
            <a:spLocks noGrp="1"/>
          </p:cNvSpPr>
          <p:nvPr>
            <p:ph type="body"/>
          </p:nvPr>
        </p:nvSpPr>
        <p:spPr>
          <a:xfrm>
            <a:off x="457200" y="3952080"/>
            <a:ext cx="4015800" cy="2217240"/>
          </a:xfrm>
          <a:prstGeom prst="rect">
            <a:avLst/>
          </a:prstGeom>
        </p:spPr>
        <p:txBody>
          <a:bodyPr lIns="90000" tIns="46800" rIns="90000" bIns="46800"/>
          <a:lstStyle/>
          <a:p>
            <a:endParaRPr/>
          </a:p>
        </p:txBody>
      </p:sp>
      <p:sp>
        <p:nvSpPr>
          <p:cNvPr id="229" name="PlaceHolder 4"/>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31"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232"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233"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35"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236"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237" name="PlaceHolder 4"/>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18"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19" name="PlaceHolder 3"/>
          <p:cNvSpPr>
            <a:spLocks noGrp="1"/>
          </p:cNvSpPr>
          <p:nvPr>
            <p:ph type="body"/>
          </p:nvPr>
        </p:nvSpPr>
        <p:spPr>
          <a:xfrm>
            <a:off x="457200" y="3952080"/>
            <a:ext cx="4015800" cy="2217240"/>
          </a:xfrm>
          <a:prstGeom prst="rect">
            <a:avLst/>
          </a:prstGeom>
        </p:spPr>
        <p:txBody>
          <a:bodyPr lIns="90000" tIns="46800" rIns="90000" bIns="46800"/>
          <a:lstStyle/>
          <a:p>
            <a:endParaRPr/>
          </a:p>
        </p:txBody>
      </p:sp>
      <p:sp>
        <p:nvSpPr>
          <p:cNvPr id="20" name="PlaceHolder 4"/>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39" name="PlaceHolder 2"/>
          <p:cNvSpPr>
            <a:spLocks noGrp="1"/>
          </p:cNvSpPr>
          <p:nvPr>
            <p:ph type="body"/>
          </p:nvPr>
        </p:nvSpPr>
        <p:spPr>
          <a:xfrm>
            <a:off x="457200" y="1523880"/>
            <a:ext cx="8229600" cy="2217240"/>
          </a:xfrm>
          <a:prstGeom prst="rect">
            <a:avLst/>
          </a:prstGeom>
        </p:spPr>
        <p:txBody>
          <a:bodyPr lIns="90000" tIns="46800" rIns="90000" bIns="46800"/>
          <a:lstStyle/>
          <a:p>
            <a:endParaRPr/>
          </a:p>
        </p:txBody>
      </p:sp>
      <p:sp>
        <p:nvSpPr>
          <p:cNvPr id="240" name="PlaceHolder 3"/>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42"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243"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244"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
        <p:nvSpPr>
          <p:cNvPr id="245" name="PlaceHolder 5"/>
          <p:cNvSpPr>
            <a:spLocks noGrp="1"/>
          </p:cNvSpPr>
          <p:nvPr>
            <p:ph type="body"/>
          </p:nvPr>
        </p:nvSpPr>
        <p:spPr>
          <a:xfrm>
            <a:off x="45720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47"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
        <p:nvSpPr>
          <p:cNvPr id="248" name="PlaceHolder 3"/>
          <p:cNvSpPr>
            <a:spLocks noGrp="1"/>
          </p:cNvSpPr>
          <p:nvPr>
            <p:ph type="body"/>
          </p:nvPr>
        </p:nvSpPr>
        <p:spPr>
          <a:xfrm>
            <a:off x="457200" y="1523880"/>
            <a:ext cx="8229600" cy="4648320"/>
          </a:xfrm>
          <a:prstGeom prst="rect">
            <a:avLst/>
          </a:prstGeom>
        </p:spPr>
        <p:txBody>
          <a:bodyPr lIns="90000" tIns="46800" rIns="90000" bIns="46800"/>
          <a:lstStyle/>
          <a:p>
            <a:endParaRPr/>
          </a:p>
        </p:txBody>
      </p:sp>
      <p:pic>
        <p:nvPicPr>
          <p:cNvPr id="249" name="Immagine 248"/>
          <p:cNvPicPr/>
          <p:nvPr/>
        </p:nvPicPr>
        <p:blipFill>
          <a:blip r:embed="rId2"/>
          <a:stretch/>
        </p:blipFill>
        <p:spPr>
          <a:xfrm>
            <a:off x="1658880" y="1523880"/>
            <a:ext cx="5825880" cy="4648320"/>
          </a:xfrm>
          <a:prstGeom prst="rect">
            <a:avLst/>
          </a:prstGeom>
          <a:ln>
            <a:noFill/>
          </a:ln>
        </p:spPr>
      </p:pic>
      <p:pic>
        <p:nvPicPr>
          <p:cNvPr id="250" name="Immagine 249"/>
          <p:cNvPicPr/>
          <p:nvPr/>
        </p:nvPicPr>
        <p:blipFill>
          <a:blip r:embed="rId2"/>
          <a:stretch/>
        </p:blipFill>
        <p:spPr>
          <a:xfrm>
            <a:off x="1658880" y="1523880"/>
            <a:ext cx="5825880" cy="4648320"/>
          </a:xfrm>
          <a:prstGeom prst="rect">
            <a:avLst/>
          </a:prstGeom>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60" name="PlaceHolder 2"/>
          <p:cNvSpPr>
            <a:spLocks noGrp="1"/>
          </p:cNvSpPr>
          <p:nvPr>
            <p:ph type="subTitle"/>
          </p:nvPr>
        </p:nvSpPr>
        <p:spPr>
          <a:xfrm>
            <a:off x="457200" y="1523880"/>
            <a:ext cx="8229600" cy="4648320"/>
          </a:xfrm>
          <a:prstGeom prst="rect">
            <a:avLst/>
          </a:prstGeom>
        </p:spPr>
        <p:txBody>
          <a:bodyPr lIns="0" tIns="0" rIns="0" bIns="0" anchor="ctr"/>
          <a:lstStyle/>
          <a:p>
            <a:pPr algn="ct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62"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64"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265" name="PlaceHolder 3"/>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7" name="PlaceHolder 1"/>
          <p:cNvSpPr>
            <a:spLocks noGrp="1"/>
          </p:cNvSpPr>
          <p:nvPr>
            <p:ph type="subTitle"/>
          </p:nvPr>
        </p:nvSpPr>
        <p:spPr>
          <a:xfrm>
            <a:off x="457200" y="267840"/>
            <a:ext cx="8229600" cy="5115960"/>
          </a:xfrm>
          <a:prstGeom prst="rect">
            <a:avLst/>
          </a:prstGeom>
        </p:spPr>
        <p:txBody>
          <a:bodyPr lIns="0" tIns="0" rIns="0" bIns="0" anchor="ctr"/>
          <a:lstStyle/>
          <a:p>
            <a:pPr algn="ct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69"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270" name="PlaceHolder 3"/>
          <p:cNvSpPr>
            <a:spLocks noGrp="1"/>
          </p:cNvSpPr>
          <p:nvPr>
            <p:ph type="body"/>
          </p:nvPr>
        </p:nvSpPr>
        <p:spPr>
          <a:xfrm>
            <a:off x="457200" y="3952080"/>
            <a:ext cx="4015800" cy="2217240"/>
          </a:xfrm>
          <a:prstGeom prst="rect">
            <a:avLst/>
          </a:prstGeom>
        </p:spPr>
        <p:txBody>
          <a:bodyPr lIns="90000" tIns="46800" rIns="90000" bIns="46800"/>
          <a:lstStyle/>
          <a:p>
            <a:endParaRPr/>
          </a:p>
        </p:txBody>
      </p:sp>
      <p:sp>
        <p:nvSpPr>
          <p:cNvPr id="271" name="PlaceHolder 4"/>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2"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23"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24"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73"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274"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275"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77"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278"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279" name="PlaceHolder 4"/>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81" name="PlaceHolder 2"/>
          <p:cNvSpPr>
            <a:spLocks noGrp="1"/>
          </p:cNvSpPr>
          <p:nvPr>
            <p:ph type="body"/>
          </p:nvPr>
        </p:nvSpPr>
        <p:spPr>
          <a:xfrm>
            <a:off x="457200" y="1523880"/>
            <a:ext cx="8229600" cy="2217240"/>
          </a:xfrm>
          <a:prstGeom prst="rect">
            <a:avLst/>
          </a:prstGeom>
        </p:spPr>
        <p:txBody>
          <a:bodyPr lIns="90000" tIns="46800" rIns="90000" bIns="46800"/>
          <a:lstStyle/>
          <a:p>
            <a:endParaRPr/>
          </a:p>
        </p:txBody>
      </p:sp>
      <p:sp>
        <p:nvSpPr>
          <p:cNvPr id="282" name="PlaceHolder 3"/>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84"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285"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286"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
        <p:nvSpPr>
          <p:cNvPr id="287" name="PlaceHolder 5"/>
          <p:cNvSpPr>
            <a:spLocks noGrp="1"/>
          </p:cNvSpPr>
          <p:nvPr>
            <p:ph type="body"/>
          </p:nvPr>
        </p:nvSpPr>
        <p:spPr>
          <a:xfrm>
            <a:off x="45720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89"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
        <p:nvSpPr>
          <p:cNvPr id="290" name="PlaceHolder 3"/>
          <p:cNvSpPr>
            <a:spLocks noGrp="1"/>
          </p:cNvSpPr>
          <p:nvPr>
            <p:ph type="body"/>
          </p:nvPr>
        </p:nvSpPr>
        <p:spPr>
          <a:xfrm>
            <a:off x="457200" y="1523880"/>
            <a:ext cx="8229600" cy="4648320"/>
          </a:xfrm>
          <a:prstGeom prst="rect">
            <a:avLst/>
          </a:prstGeom>
        </p:spPr>
        <p:txBody>
          <a:bodyPr lIns="90000" tIns="46800" rIns="90000" bIns="46800"/>
          <a:lstStyle/>
          <a:p>
            <a:endParaRPr/>
          </a:p>
        </p:txBody>
      </p:sp>
      <p:pic>
        <p:nvPicPr>
          <p:cNvPr id="291" name="Immagine 290"/>
          <p:cNvPicPr/>
          <p:nvPr/>
        </p:nvPicPr>
        <p:blipFill>
          <a:blip r:embed="rId2"/>
          <a:stretch/>
        </p:blipFill>
        <p:spPr>
          <a:xfrm>
            <a:off x="1658880" y="1523880"/>
            <a:ext cx="5825880" cy="4648320"/>
          </a:xfrm>
          <a:prstGeom prst="rect">
            <a:avLst/>
          </a:prstGeom>
          <a:ln>
            <a:noFill/>
          </a:ln>
        </p:spPr>
      </p:pic>
      <p:pic>
        <p:nvPicPr>
          <p:cNvPr id="292" name="Immagine 291"/>
          <p:cNvPicPr/>
          <p:nvPr/>
        </p:nvPicPr>
        <p:blipFill>
          <a:blip r:embed="rId2"/>
          <a:stretch/>
        </p:blipFill>
        <p:spPr>
          <a:xfrm>
            <a:off x="1658880" y="1523880"/>
            <a:ext cx="5825880" cy="4648320"/>
          </a:xfrm>
          <a:prstGeom prst="rect">
            <a:avLst/>
          </a:prstGeom>
          <a:ln>
            <a:noFill/>
          </a:ln>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02" name="PlaceHolder 2"/>
          <p:cNvSpPr>
            <a:spLocks noGrp="1"/>
          </p:cNvSpPr>
          <p:nvPr>
            <p:ph type="subTitle"/>
          </p:nvPr>
        </p:nvSpPr>
        <p:spPr>
          <a:xfrm>
            <a:off x="457200" y="1523880"/>
            <a:ext cx="8229600" cy="4648320"/>
          </a:xfrm>
          <a:prstGeom prst="rect">
            <a:avLst/>
          </a:prstGeom>
        </p:spPr>
        <p:txBody>
          <a:bodyPr lIns="0" tIns="0" rIns="0" bIns="0" anchor="ctr"/>
          <a:lstStyle/>
          <a:p>
            <a:pPr algn="ctr"/>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04"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06"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307" name="PlaceHolder 3"/>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26"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27"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28" name="PlaceHolder 4"/>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9" name="PlaceHolder 1"/>
          <p:cNvSpPr>
            <a:spLocks noGrp="1"/>
          </p:cNvSpPr>
          <p:nvPr>
            <p:ph type="subTitle"/>
          </p:nvPr>
        </p:nvSpPr>
        <p:spPr>
          <a:xfrm>
            <a:off x="457200" y="267840"/>
            <a:ext cx="8229600" cy="5115960"/>
          </a:xfrm>
          <a:prstGeom prst="rect">
            <a:avLst/>
          </a:prstGeom>
        </p:spPr>
        <p:txBody>
          <a:bodyPr lIns="0" tIns="0" rIns="0" bIns="0" anchor="ctr"/>
          <a:lstStyle/>
          <a:p>
            <a:pPr algn="ctr"/>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11"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312" name="PlaceHolder 3"/>
          <p:cNvSpPr>
            <a:spLocks noGrp="1"/>
          </p:cNvSpPr>
          <p:nvPr>
            <p:ph type="body"/>
          </p:nvPr>
        </p:nvSpPr>
        <p:spPr>
          <a:xfrm>
            <a:off x="457200" y="3952080"/>
            <a:ext cx="4015800" cy="2217240"/>
          </a:xfrm>
          <a:prstGeom prst="rect">
            <a:avLst/>
          </a:prstGeom>
        </p:spPr>
        <p:txBody>
          <a:bodyPr lIns="90000" tIns="46800" rIns="90000" bIns="46800"/>
          <a:lstStyle/>
          <a:p>
            <a:endParaRPr/>
          </a:p>
        </p:txBody>
      </p:sp>
      <p:sp>
        <p:nvSpPr>
          <p:cNvPr id="313" name="PlaceHolder 4"/>
          <p:cNvSpPr>
            <a:spLocks noGrp="1"/>
          </p:cNvSpPr>
          <p:nvPr>
            <p:ph type="body"/>
          </p:nvPr>
        </p:nvSpPr>
        <p:spPr>
          <a:xfrm>
            <a:off x="4674240" y="1523880"/>
            <a:ext cx="4015800" cy="4648320"/>
          </a:xfrm>
          <a:prstGeom prst="rect">
            <a:avLst/>
          </a:prstGeom>
        </p:spPr>
        <p:txBody>
          <a:bodyPr lIns="90000" tIns="46800" rIns="90000" bIns="46800"/>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15" name="PlaceHolder 2"/>
          <p:cNvSpPr>
            <a:spLocks noGrp="1"/>
          </p:cNvSpPr>
          <p:nvPr>
            <p:ph type="body"/>
          </p:nvPr>
        </p:nvSpPr>
        <p:spPr>
          <a:xfrm>
            <a:off x="457200" y="1523880"/>
            <a:ext cx="4015800" cy="4648320"/>
          </a:xfrm>
          <a:prstGeom prst="rect">
            <a:avLst/>
          </a:prstGeom>
        </p:spPr>
        <p:txBody>
          <a:bodyPr lIns="90000" tIns="46800" rIns="90000" bIns="46800"/>
          <a:lstStyle/>
          <a:p>
            <a:endParaRPr/>
          </a:p>
        </p:txBody>
      </p:sp>
      <p:sp>
        <p:nvSpPr>
          <p:cNvPr id="316"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317"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19"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320"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321" name="PlaceHolder 4"/>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23" name="PlaceHolder 2"/>
          <p:cNvSpPr>
            <a:spLocks noGrp="1"/>
          </p:cNvSpPr>
          <p:nvPr>
            <p:ph type="body"/>
          </p:nvPr>
        </p:nvSpPr>
        <p:spPr>
          <a:xfrm>
            <a:off x="457200" y="1523880"/>
            <a:ext cx="8229600" cy="2217240"/>
          </a:xfrm>
          <a:prstGeom prst="rect">
            <a:avLst/>
          </a:prstGeom>
        </p:spPr>
        <p:txBody>
          <a:bodyPr lIns="90000" tIns="46800" rIns="90000" bIns="46800"/>
          <a:lstStyle/>
          <a:p>
            <a:endParaRPr/>
          </a:p>
        </p:txBody>
      </p:sp>
      <p:sp>
        <p:nvSpPr>
          <p:cNvPr id="324" name="PlaceHolder 3"/>
          <p:cNvSpPr>
            <a:spLocks noGrp="1"/>
          </p:cNvSpPr>
          <p:nvPr>
            <p:ph type="body"/>
          </p:nvPr>
        </p:nvSpPr>
        <p:spPr>
          <a:xfrm>
            <a:off x="457200" y="3952080"/>
            <a:ext cx="8229600" cy="2217240"/>
          </a:xfrm>
          <a:prstGeom prst="rect">
            <a:avLst/>
          </a:prstGeom>
        </p:spPr>
        <p:txBody>
          <a:bodyPr lIns="90000" tIns="46800" rIns="90000" bIns="46800"/>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26" name="PlaceHolder 2"/>
          <p:cNvSpPr>
            <a:spLocks noGrp="1"/>
          </p:cNvSpPr>
          <p:nvPr>
            <p:ph type="body"/>
          </p:nvPr>
        </p:nvSpPr>
        <p:spPr>
          <a:xfrm>
            <a:off x="457200" y="1523880"/>
            <a:ext cx="4015800" cy="2217240"/>
          </a:xfrm>
          <a:prstGeom prst="rect">
            <a:avLst/>
          </a:prstGeom>
        </p:spPr>
        <p:txBody>
          <a:bodyPr lIns="90000" tIns="46800" rIns="90000" bIns="46800"/>
          <a:lstStyle/>
          <a:p>
            <a:endParaRPr/>
          </a:p>
        </p:txBody>
      </p:sp>
      <p:sp>
        <p:nvSpPr>
          <p:cNvPr id="327" name="PlaceHolder 3"/>
          <p:cNvSpPr>
            <a:spLocks noGrp="1"/>
          </p:cNvSpPr>
          <p:nvPr>
            <p:ph type="body"/>
          </p:nvPr>
        </p:nvSpPr>
        <p:spPr>
          <a:xfrm>
            <a:off x="4674240" y="1523880"/>
            <a:ext cx="4015800" cy="2217240"/>
          </a:xfrm>
          <a:prstGeom prst="rect">
            <a:avLst/>
          </a:prstGeom>
        </p:spPr>
        <p:txBody>
          <a:bodyPr lIns="90000" tIns="46800" rIns="90000" bIns="46800"/>
          <a:lstStyle/>
          <a:p>
            <a:endParaRPr/>
          </a:p>
        </p:txBody>
      </p:sp>
      <p:sp>
        <p:nvSpPr>
          <p:cNvPr id="328" name="PlaceHolder 4"/>
          <p:cNvSpPr>
            <a:spLocks noGrp="1"/>
          </p:cNvSpPr>
          <p:nvPr>
            <p:ph type="body"/>
          </p:nvPr>
        </p:nvSpPr>
        <p:spPr>
          <a:xfrm>
            <a:off x="4674240" y="3952080"/>
            <a:ext cx="4015800" cy="2217240"/>
          </a:xfrm>
          <a:prstGeom prst="rect">
            <a:avLst/>
          </a:prstGeom>
        </p:spPr>
        <p:txBody>
          <a:bodyPr lIns="90000" tIns="46800" rIns="90000" bIns="46800"/>
          <a:lstStyle/>
          <a:p>
            <a:endParaRPr/>
          </a:p>
        </p:txBody>
      </p:sp>
      <p:sp>
        <p:nvSpPr>
          <p:cNvPr id="329" name="PlaceHolder 5"/>
          <p:cNvSpPr>
            <a:spLocks noGrp="1"/>
          </p:cNvSpPr>
          <p:nvPr>
            <p:ph type="body"/>
          </p:nvPr>
        </p:nvSpPr>
        <p:spPr>
          <a:xfrm>
            <a:off x="457200" y="3952080"/>
            <a:ext cx="4015800" cy="2217240"/>
          </a:xfrm>
          <a:prstGeom prst="rect">
            <a:avLst/>
          </a:prstGeom>
        </p:spPr>
        <p:txBody>
          <a:bodyPr lIns="90000" tIns="46800" rIns="90000" bIns="46800"/>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31"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
        <p:nvSpPr>
          <p:cNvPr id="332" name="PlaceHolder 3"/>
          <p:cNvSpPr>
            <a:spLocks noGrp="1"/>
          </p:cNvSpPr>
          <p:nvPr>
            <p:ph type="body"/>
          </p:nvPr>
        </p:nvSpPr>
        <p:spPr>
          <a:xfrm>
            <a:off x="457200" y="1523880"/>
            <a:ext cx="8229600" cy="4648320"/>
          </a:xfrm>
          <a:prstGeom prst="rect">
            <a:avLst/>
          </a:prstGeom>
        </p:spPr>
        <p:txBody>
          <a:bodyPr lIns="90000" tIns="46800" rIns="90000" bIns="46800"/>
          <a:lstStyle/>
          <a:p>
            <a:endParaRPr/>
          </a:p>
        </p:txBody>
      </p:sp>
      <p:pic>
        <p:nvPicPr>
          <p:cNvPr id="333" name="Immagine 332"/>
          <p:cNvPicPr/>
          <p:nvPr/>
        </p:nvPicPr>
        <p:blipFill>
          <a:blip r:embed="rId2"/>
          <a:stretch/>
        </p:blipFill>
        <p:spPr>
          <a:xfrm>
            <a:off x="1658880" y="1523880"/>
            <a:ext cx="5825880" cy="4648320"/>
          </a:xfrm>
          <a:prstGeom prst="rect">
            <a:avLst/>
          </a:prstGeom>
          <a:ln>
            <a:noFill/>
          </a:ln>
        </p:spPr>
      </p:pic>
      <p:pic>
        <p:nvPicPr>
          <p:cNvPr id="334" name="Immagine 333"/>
          <p:cNvPicPr/>
          <p:nvPr/>
        </p:nvPicPr>
        <p:blipFill>
          <a:blip r:embed="rId2"/>
          <a:stretch/>
        </p:blipFill>
        <p:spPr>
          <a:xfrm>
            <a:off x="1658880" y="1523880"/>
            <a:ext cx="5825880" cy="4648320"/>
          </a:xfrm>
          <a:prstGeom prst="rect">
            <a:avLst/>
          </a:prstGeom>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40"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41" name="PlaceHolder 2"/>
          <p:cNvSpPr>
            <a:spLocks noGrp="1"/>
          </p:cNvSpPr>
          <p:nvPr>
            <p:ph type="subTitle"/>
          </p:nvPr>
        </p:nvSpPr>
        <p:spPr>
          <a:xfrm>
            <a:off x="457200" y="1523880"/>
            <a:ext cx="8229600" cy="4648320"/>
          </a:xfrm>
          <a:prstGeom prst="rect">
            <a:avLst/>
          </a:prstGeom>
        </p:spPr>
        <p:txBody>
          <a:bodyPr lIns="0" tIns="0" rIns="0" bIns="0" anchor="ctr"/>
          <a:lstStyle/>
          <a:p>
            <a:pPr algn="ctr"/>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457200" y="267840"/>
            <a:ext cx="8229600" cy="1103400"/>
          </a:xfrm>
          <a:prstGeom prst="rect">
            <a:avLst/>
          </a:prstGeom>
        </p:spPr>
        <p:txBody>
          <a:bodyPr lIns="90000" tIns="46800" rIns="90000" bIns="46800" anchor="ctr"/>
          <a:lstStyle/>
          <a:p>
            <a:endParaRPr/>
          </a:p>
        </p:txBody>
      </p:sp>
      <p:sp>
        <p:nvSpPr>
          <p:cNvPr id="343" name="PlaceHolder 2"/>
          <p:cNvSpPr>
            <a:spLocks noGrp="1"/>
          </p:cNvSpPr>
          <p:nvPr>
            <p:ph type="body"/>
          </p:nvPr>
        </p:nvSpPr>
        <p:spPr>
          <a:xfrm>
            <a:off x="457200" y="1523880"/>
            <a:ext cx="8229600" cy="4648320"/>
          </a:xfrm>
          <a:prstGeom prst="rect">
            <a:avLst/>
          </a:prstGeom>
        </p:spPr>
        <p:txBody>
          <a:bodyPr lIns="90000" tIns="46800" rIns="90000" bIns="4680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ustomShape 1"/>
          <p:cNvSpPr/>
          <p:nvPr/>
        </p:nvSpPr>
        <p:spPr>
          <a:xfrm>
            <a:off x="6480" y="14400"/>
            <a:ext cx="9131040" cy="6837120"/>
          </a:xfrm>
          <a:prstGeom prst="rtTriangle">
            <a:avLst/>
          </a:prstGeom>
          <a:gradFill>
            <a:gsLst>
              <a:gs pos="0">
                <a:srgbClr val="444D26"/>
              </a:gs>
              <a:gs pos="100000">
                <a:srgbClr val="444D26"/>
              </a:gs>
            </a:gsLst>
            <a:lin ang="7980000"/>
          </a:gradFill>
          <a:ln>
            <a:noFill/>
          </a:ln>
        </p:spPr>
        <p:style>
          <a:lnRef idx="0">
            <a:scrgbClr r="0" g="0" b="0"/>
          </a:lnRef>
          <a:fillRef idx="0">
            <a:scrgbClr r="0" g="0" b="0"/>
          </a:fillRef>
          <a:effectRef idx="0">
            <a:scrgbClr r="0" g="0" b="0"/>
          </a:effectRef>
          <a:fontRef idx="minor"/>
        </p:style>
      </p:sp>
      <p:sp>
        <p:nvSpPr>
          <p:cNvPr id="9" name="Line 2"/>
          <p:cNvSpPr/>
          <p:nvPr/>
        </p:nvSpPr>
        <p:spPr>
          <a:xfrm>
            <a:off x="0" y="6480"/>
            <a:ext cx="9137520" cy="6845040"/>
          </a:xfrm>
          <a:prstGeom prst="line">
            <a:avLst/>
          </a:prstGeom>
          <a:ln w="5040">
            <a:solidFill>
              <a:srgbClr val="FFFFD6"/>
            </a:solidFill>
            <a:miter/>
          </a:ln>
        </p:spPr>
      </p:sp>
      <p:sp>
        <p:nvSpPr>
          <p:cNvPr id="2" name="Line 3"/>
          <p:cNvSpPr/>
          <p:nvPr/>
        </p:nvSpPr>
        <p:spPr>
          <a:xfrm flipH="1">
            <a:off x="6469200" y="4947480"/>
            <a:ext cx="2673360" cy="1900440"/>
          </a:xfrm>
          <a:prstGeom prst="line">
            <a:avLst/>
          </a:prstGeom>
          <a:ln w="6120">
            <a:solidFill>
              <a:srgbClr val="FFFFDA"/>
            </a:solidFill>
            <a:miter/>
          </a:ln>
        </p:spPr>
      </p:sp>
      <p:sp>
        <p:nvSpPr>
          <p:cNvPr id="3" name="PlaceHolder 4"/>
          <p:cNvSpPr>
            <a:spLocks noGrp="1"/>
          </p:cNvSpPr>
          <p:nvPr>
            <p:ph type="title"/>
          </p:nvPr>
        </p:nvSpPr>
        <p:spPr>
          <a:xfrm>
            <a:off x="457200" y="267840"/>
            <a:ext cx="8229600" cy="1103400"/>
          </a:xfrm>
          <a:prstGeom prst="rect">
            <a:avLst/>
          </a:prstGeom>
        </p:spPr>
        <p:txBody>
          <a:bodyPr lIns="90000" tIns="46800" rIns="90000" bIns="46800" anchor="ctr"/>
          <a:lstStyle/>
          <a:p>
            <a:r>
              <a:rPr lang="en-US" sz="4200">
                <a:latin typeface="Century Gothic"/>
              </a:rPr>
              <a:t>Click to edit the title text format</a:t>
            </a:r>
            <a:endParaRPr/>
          </a:p>
        </p:txBody>
      </p:sp>
      <p:sp>
        <p:nvSpPr>
          <p:cNvPr id="4" name="PlaceHolder 5"/>
          <p:cNvSpPr>
            <a:spLocks noGrp="1"/>
          </p:cNvSpPr>
          <p:nvPr>
            <p:ph type="body"/>
          </p:nvPr>
        </p:nvSpPr>
        <p:spPr>
          <a:xfrm>
            <a:off x="457200" y="1523880"/>
            <a:ext cx="8229600" cy="4648320"/>
          </a:xfrm>
          <a:prstGeom prst="rect">
            <a:avLst/>
          </a:prstGeom>
        </p:spPr>
        <p:txBody>
          <a:bodyPr lIns="90000" tIns="46800" rIns="90000" bIns="46800"/>
          <a:lstStyle/>
          <a:p>
            <a:pPr>
              <a:buSzPct val="80000"/>
              <a:buFont typeface="Wingdings 2" charset="2"/>
              <a:buChar char=""/>
            </a:pPr>
            <a:r>
              <a:rPr lang="en-US" sz="3000">
                <a:latin typeface="Century Gothic"/>
              </a:rPr>
              <a:t>Click to edit the outline text format</a:t>
            </a:r>
            <a:endParaRPr/>
          </a:p>
          <a:p>
            <a:pPr lvl="1">
              <a:buSzPct val="95000"/>
              <a:buFont typeface="Verdana"/>
              <a:buChar char="›"/>
            </a:pPr>
            <a:r>
              <a:rPr lang="en-US" sz="2600">
                <a:latin typeface="Century Gothic"/>
              </a:rPr>
              <a:t>Second Outline Level</a:t>
            </a:r>
            <a:endParaRPr/>
          </a:p>
          <a:p>
            <a:pPr lvl="2">
              <a:buFont typeface="Wingdings 2" charset="2"/>
              <a:buChar char=""/>
            </a:pPr>
            <a:r>
              <a:rPr lang="en-US" sz="2400">
                <a:latin typeface="Century Gothic"/>
              </a:rPr>
              <a:t>Third Outline Level</a:t>
            </a:r>
            <a:endParaRPr/>
          </a:p>
          <a:p>
            <a:pPr lvl="3">
              <a:buFont typeface="Wingdings 2" charset="2"/>
              <a:buChar char=""/>
            </a:pPr>
            <a:r>
              <a:rPr lang="en-US" sz="2000">
                <a:latin typeface="Century Gothic"/>
              </a:rPr>
              <a:t>Fourth Outline Level</a:t>
            </a:r>
            <a:endParaRPr/>
          </a:p>
          <a:p>
            <a:pPr lvl="4">
              <a:buFont typeface="Wingdings 2" charset="2"/>
              <a:buChar char=""/>
            </a:pPr>
            <a:r>
              <a:rPr lang="en-US" sz="1900">
                <a:latin typeface="Century Gothic"/>
              </a:rPr>
              <a:t>Fifth Outline Level</a:t>
            </a:r>
            <a:endParaRPr/>
          </a:p>
          <a:p>
            <a:pPr lvl="5">
              <a:buFont typeface="Wingdings 2" charset="2"/>
              <a:buChar char=""/>
            </a:pPr>
            <a:r>
              <a:rPr lang="en-US" sz="1900">
                <a:latin typeface="Century Gothic"/>
              </a:rPr>
              <a:t>Sixth Outline Level</a:t>
            </a:r>
            <a:endParaRPr/>
          </a:p>
          <a:p>
            <a:pPr lvl="6">
              <a:buFont typeface="Wingdings 2" charset="2"/>
              <a:buChar char=""/>
            </a:pPr>
            <a:r>
              <a:rPr lang="en-US" sz="1900">
                <a:latin typeface="Century Gothic"/>
              </a:rPr>
              <a:t>Seventh Outline Level</a:t>
            </a:r>
            <a:endParaRPr/>
          </a:p>
        </p:txBody>
      </p:sp>
      <p:sp>
        <p:nvSpPr>
          <p:cNvPr id="5" name="PlaceHolder 6"/>
          <p:cNvSpPr>
            <a:spLocks noGrp="1"/>
          </p:cNvSpPr>
          <p:nvPr>
            <p:ph type="dt"/>
          </p:nvPr>
        </p:nvSpPr>
        <p:spPr>
          <a:xfrm>
            <a:off x="4791240" y="6365880"/>
            <a:ext cx="2133360" cy="301680"/>
          </a:xfrm>
          <a:prstGeom prst="rect">
            <a:avLst/>
          </a:prstGeom>
        </p:spPr>
        <p:txBody>
          <a:bodyPr lIns="90000" tIns="46800" rIns="90000" bIns="46800" anchor="b"/>
          <a:lstStyle/>
          <a:p>
            <a:r>
              <a:rPr lang="en-US">
                <a:latin typeface="Century Gothic"/>
              </a:rPr>
              <a:t>11/23/16</a:t>
            </a:r>
            <a:endParaRPr/>
          </a:p>
        </p:txBody>
      </p:sp>
      <p:sp>
        <p:nvSpPr>
          <p:cNvPr id="6" name="PlaceHolder 7"/>
          <p:cNvSpPr>
            <a:spLocks noGrp="1"/>
          </p:cNvSpPr>
          <p:nvPr>
            <p:ph type="ftr"/>
          </p:nvPr>
        </p:nvSpPr>
        <p:spPr>
          <a:xfrm>
            <a:off x="456840" y="6367320"/>
            <a:ext cx="4259160" cy="300240"/>
          </a:xfrm>
          <a:prstGeom prst="rect">
            <a:avLst/>
          </a:prstGeom>
        </p:spPr>
        <p:txBody>
          <a:bodyPr lIns="90000" tIns="46800" rIns="90000" bIns="46800" anchor="b"/>
          <a:lstStyle/>
          <a:p>
            <a:r>
              <a:rPr lang="it-IT">
                <a:latin typeface="Century Gothic"/>
              </a:rPr>
              <a:t>Inserire qui il logo</a:t>
            </a:r>
            <a:endParaRPr/>
          </a:p>
        </p:txBody>
      </p:sp>
      <p:sp>
        <p:nvSpPr>
          <p:cNvPr id="7" name="PlaceHolder 8"/>
          <p:cNvSpPr>
            <a:spLocks noGrp="1"/>
          </p:cNvSpPr>
          <p:nvPr>
            <p:ph type="sldNum"/>
          </p:nvPr>
        </p:nvSpPr>
        <p:spPr>
          <a:xfrm>
            <a:off x="7589880" y="6365880"/>
            <a:ext cx="503280" cy="301680"/>
          </a:xfrm>
          <a:prstGeom prst="rect">
            <a:avLst/>
          </a:prstGeom>
        </p:spPr>
        <p:txBody>
          <a:bodyPr lIns="90000" tIns="46800" rIns="90000" bIns="46800" anchor="b"/>
          <a:lstStyle/>
          <a:p>
            <a:fld id="{F0AD2648-2395-4342-ADE9-CE5B19B4B9E5}" type="slidenum">
              <a:rPr lang="en-US">
                <a:latin typeface="Century Gothic"/>
              </a:rPr>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267840"/>
            <a:ext cx="8229600" cy="1103400"/>
          </a:xfrm>
          <a:prstGeom prst="rect">
            <a:avLst/>
          </a:prstGeom>
        </p:spPr>
        <p:txBody>
          <a:bodyPr lIns="90000" tIns="46800" rIns="90000" bIns="46800" anchor="ctr"/>
          <a:lstStyle/>
          <a:p>
            <a:r>
              <a:rPr lang="en-US" sz="4200">
                <a:latin typeface="Century Gothic"/>
              </a:rPr>
              <a:t>Click to edit the title text format</a:t>
            </a:r>
            <a:endParaRPr/>
          </a:p>
        </p:txBody>
      </p:sp>
      <p:sp>
        <p:nvSpPr>
          <p:cNvPr id="375" name="PlaceHolder 2"/>
          <p:cNvSpPr>
            <a:spLocks noGrp="1"/>
          </p:cNvSpPr>
          <p:nvPr>
            <p:ph type="body"/>
          </p:nvPr>
        </p:nvSpPr>
        <p:spPr>
          <a:xfrm>
            <a:off x="457200" y="1523880"/>
            <a:ext cx="8229600" cy="4648320"/>
          </a:xfrm>
          <a:prstGeom prst="rect">
            <a:avLst/>
          </a:prstGeom>
        </p:spPr>
        <p:txBody>
          <a:bodyPr lIns="90000" tIns="46800" rIns="90000" bIns="46800"/>
          <a:lstStyle/>
          <a:p>
            <a:pPr>
              <a:buSzPct val="80000"/>
              <a:buFont typeface="Wingdings 2" charset="2"/>
              <a:buChar char=""/>
            </a:pPr>
            <a:r>
              <a:rPr lang="en-US" sz="3000">
                <a:latin typeface="Century Gothic"/>
              </a:rPr>
              <a:t>Click to edit the outline text format</a:t>
            </a:r>
            <a:endParaRPr/>
          </a:p>
          <a:p>
            <a:pPr lvl="1">
              <a:buSzPct val="95000"/>
              <a:buFont typeface="Verdana"/>
              <a:buChar char="›"/>
            </a:pPr>
            <a:r>
              <a:rPr lang="en-US" sz="2600">
                <a:latin typeface="Century Gothic"/>
              </a:rPr>
              <a:t>Second Outline Level</a:t>
            </a:r>
            <a:endParaRPr/>
          </a:p>
          <a:p>
            <a:pPr lvl="2">
              <a:buFont typeface="Wingdings 2" charset="2"/>
              <a:buChar char=""/>
            </a:pPr>
            <a:r>
              <a:rPr lang="en-US" sz="2400">
                <a:latin typeface="Century Gothic"/>
              </a:rPr>
              <a:t>Third Outline Level</a:t>
            </a:r>
            <a:endParaRPr/>
          </a:p>
          <a:p>
            <a:pPr lvl="3">
              <a:buFont typeface="Wingdings 2" charset="2"/>
              <a:buChar char=""/>
            </a:pPr>
            <a:r>
              <a:rPr lang="en-US" sz="2000">
                <a:latin typeface="Century Gothic"/>
              </a:rPr>
              <a:t>Fourth Outline Level</a:t>
            </a:r>
            <a:endParaRPr/>
          </a:p>
          <a:p>
            <a:pPr lvl="4">
              <a:buFont typeface="Wingdings 2" charset="2"/>
              <a:buChar char=""/>
            </a:pPr>
            <a:r>
              <a:rPr lang="en-US" sz="1900">
                <a:latin typeface="Century Gothic"/>
              </a:rPr>
              <a:t>Fifth Outline Level</a:t>
            </a:r>
            <a:endParaRPr/>
          </a:p>
          <a:p>
            <a:pPr lvl="5">
              <a:buFont typeface="Wingdings 2" charset="2"/>
              <a:buChar char=""/>
            </a:pPr>
            <a:r>
              <a:rPr lang="en-US" sz="1900">
                <a:latin typeface="Century Gothic"/>
              </a:rPr>
              <a:t>Sixth Outline Level</a:t>
            </a:r>
            <a:endParaRPr/>
          </a:p>
          <a:p>
            <a:pPr lvl="6">
              <a:buFont typeface="Wingdings 2" charset="2"/>
              <a:buChar char=""/>
            </a:pPr>
            <a:r>
              <a:rPr lang="en-US" sz="1900">
                <a:latin typeface="Century Gothic"/>
              </a:rPr>
              <a:t>Seventh Outline Level</a:t>
            </a:r>
            <a:endParaRPr/>
          </a:p>
        </p:txBody>
      </p:sp>
      <p:sp>
        <p:nvSpPr>
          <p:cNvPr id="376" name="PlaceHolder 3"/>
          <p:cNvSpPr>
            <a:spLocks noGrp="1"/>
          </p:cNvSpPr>
          <p:nvPr>
            <p:ph type="dt"/>
          </p:nvPr>
        </p:nvSpPr>
        <p:spPr>
          <a:xfrm>
            <a:off x="4791240" y="6365880"/>
            <a:ext cx="2133360" cy="301680"/>
          </a:xfrm>
          <a:prstGeom prst="rect">
            <a:avLst/>
          </a:prstGeom>
        </p:spPr>
        <p:txBody>
          <a:bodyPr lIns="90000" tIns="46800" rIns="90000" bIns="46800" anchor="b"/>
          <a:lstStyle/>
          <a:p>
            <a:pPr>
              <a:buSzPct val="45000"/>
              <a:buFont typeface="Wingdings" charset="2"/>
              <a:buChar char=""/>
            </a:pPr>
            <a:r>
              <a:rPr lang="en-US" sz="1000">
                <a:latin typeface="Times New Roman"/>
              </a:rPr>
              <a:t>11/23/16</a:t>
            </a:r>
            <a:endParaRPr/>
          </a:p>
        </p:txBody>
      </p:sp>
      <p:sp>
        <p:nvSpPr>
          <p:cNvPr id="377" name="PlaceHolder 4"/>
          <p:cNvSpPr>
            <a:spLocks noGrp="1"/>
          </p:cNvSpPr>
          <p:nvPr>
            <p:ph type="sldNum"/>
          </p:nvPr>
        </p:nvSpPr>
        <p:spPr>
          <a:xfrm>
            <a:off x="7589880" y="6365880"/>
            <a:ext cx="503280" cy="301680"/>
          </a:xfrm>
          <a:prstGeom prst="rect">
            <a:avLst/>
          </a:prstGeom>
        </p:spPr>
        <p:txBody>
          <a:bodyPr lIns="90000" tIns="46800" rIns="90000" bIns="46800" anchor="b"/>
          <a:lstStyle/>
          <a:p>
            <a:pPr algn="ctr">
              <a:buSzPct val="45000"/>
              <a:buFont typeface="Wingdings" charset="2"/>
              <a:buChar char=""/>
            </a:pPr>
            <a:fld id="{67622227-E7C0-480B-83C8-3D4D65A0B235}" type="slidenum">
              <a:rPr lang="en-US" sz="1200">
                <a:latin typeface="Times New Roman"/>
              </a:rPr>
              <a:t>‹N›</a:t>
            </a:fld>
            <a:endParaRPr/>
          </a:p>
        </p:txBody>
      </p:sp>
      <p:sp>
        <p:nvSpPr>
          <p:cNvPr id="378" name="PlaceHolder 5"/>
          <p:cNvSpPr>
            <a:spLocks noGrp="1"/>
          </p:cNvSpPr>
          <p:nvPr>
            <p:ph type="ftr"/>
          </p:nvPr>
        </p:nvSpPr>
        <p:spPr>
          <a:xfrm>
            <a:off x="456840" y="6367320"/>
            <a:ext cx="4259160" cy="300240"/>
          </a:xfrm>
          <a:prstGeom prst="rect">
            <a:avLst/>
          </a:prstGeom>
        </p:spPr>
        <p:txBody>
          <a:bodyPr lIns="90000" tIns="46800" rIns="90000" bIns="46800" anchor="b"/>
          <a:lstStyle/>
          <a:p>
            <a:pPr algn="r">
              <a:buSzPct val="45000"/>
              <a:buFont typeface="Wingdings" charset="2"/>
              <a:buChar char=""/>
            </a:pPr>
            <a:r>
              <a:rPr lang="en-US" sz="1000">
                <a:latin typeface="Times New Roman"/>
              </a:rPr>
              <a:t>Inserire qui il logo</a:t>
            </a:r>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3" name="CustomShape 1"/>
          <p:cNvSpPr/>
          <p:nvPr/>
        </p:nvSpPr>
        <p:spPr>
          <a:xfrm>
            <a:off x="6480" y="14400"/>
            <a:ext cx="9131040" cy="6837120"/>
          </a:xfrm>
          <a:prstGeom prst="rtTriangle">
            <a:avLst/>
          </a:prstGeom>
          <a:gradFill>
            <a:gsLst>
              <a:gs pos="0">
                <a:srgbClr val="444D26"/>
              </a:gs>
              <a:gs pos="100000">
                <a:srgbClr val="444D26"/>
              </a:gs>
            </a:gsLst>
            <a:lin ang="7980000"/>
          </a:gradFill>
          <a:ln>
            <a:noFill/>
          </a:ln>
        </p:spPr>
        <p:style>
          <a:lnRef idx="0">
            <a:scrgbClr r="0" g="0" b="0"/>
          </a:lnRef>
          <a:fillRef idx="0">
            <a:scrgbClr r="0" g="0" b="0"/>
          </a:fillRef>
          <a:effectRef idx="0">
            <a:scrgbClr r="0" g="0" b="0"/>
          </a:effectRef>
          <a:fontRef idx="minor"/>
        </p:style>
      </p:sp>
      <p:sp>
        <p:nvSpPr>
          <p:cNvPr id="414" name="Line 2"/>
          <p:cNvSpPr/>
          <p:nvPr/>
        </p:nvSpPr>
        <p:spPr>
          <a:xfrm>
            <a:off x="0" y="6480"/>
            <a:ext cx="9137520" cy="6845040"/>
          </a:xfrm>
          <a:prstGeom prst="line">
            <a:avLst/>
          </a:prstGeom>
          <a:ln w="5040">
            <a:solidFill>
              <a:srgbClr val="FFFFD6"/>
            </a:solidFill>
            <a:miter/>
          </a:ln>
        </p:spPr>
      </p:sp>
      <p:sp>
        <p:nvSpPr>
          <p:cNvPr id="415" name="Line 3"/>
          <p:cNvSpPr/>
          <p:nvPr/>
        </p:nvSpPr>
        <p:spPr>
          <a:xfrm flipH="1">
            <a:off x="6469200" y="4947480"/>
            <a:ext cx="2673360" cy="1900440"/>
          </a:xfrm>
          <a:prstGeom prst="line">
            <a:avLst/>
          </a:prstGeom>
          <a:ln w="6120">
            <a:solidFill>
              <a:srgbClr val="FFFFDA"/>
            </a:solidFill>
            <a:miter/>
          </a:ln>
        </p:spPr>
      </p:sp>
      <p:sp>
        <p:nvSpPr>
          <p:cNvPr id="416" name="PlaceHolder 4"/>
          <p:cNvSpPr>
            <a:spLocks noGrp="1"/>
          </p:cNvSpPr>
          <p:nvPr>
            <p:ph type="title"/>
          </p:nvPr>
        </p:nvSpPr>
        <p:spPr>
          <a:xfrm>
            <a:off x="457200" y="267840"/>
            <a:ext cx="8229600" cy="1103400"/>
          </a:xfrm>
          <a:prstGeom prst="rect">
            <a:avLst/>
          </a:prstGeom>
        </p:spPr>
        <p:txBody>
          <a:bodyPr lIns="90000" tIns="46800" rIns="90000" bIns="46800" anchor="ctr"/>
          <a:lstStyle/>
          <a:p>
            <a:r>
              <a:rPr lang="en-US" sz="4200">
                <a:latin typeface="Century Gothic"/>
              </a:rPr>
              <a:t>Click to edit the title text format</a:t>
            </a:r>
            <a:endParaRPr/>
          </a:p>
        </p:txBody>
      </p:sp>
      <p:sp>
        <p:nvSpPr>
          <p:cNvPr id="417" name="PlaceHolder 5"/>
          <p:cNvSpPr>
            <a:spLocks noGrp="1"/>
          </p:cNvSpPr>
          <p:nvPr>
            <p:ph type="body"/>
          </p:nvPr>
        </p:nvSpPr>
        <p:spPr>
          <a:xfrm>
            <a:off x="457200" y="1523880"/>
            <a:ext cx="8229600" cy="4648320"/>
          </a:xfrm>
          <a:prstGeom prst="rect">
            <a:avLst/>
          </a:prstGeom>
        </p:spPr>
        <p:txBody>
          <a:bodyPr lIns="90000" tIns="46800" rIns="90000" bIns="46800"/>
          <a:lstStyle/>
          <a:p>
            <a:pPr>
              <a:buSzPct val="80000"/>
              <a:buFont typeface="Wingdings 2" charset="2"/>
              <a:buChar char=""/>
            </a:pPr>
            <a:r>
              <a:rPr lang="en-US" sz="3000">
                <a:latin typeface="Century Gothic"/>
              </a:rPr>
              <a:t>Click to edit the outline text format</a:t>
            </a:r>
            <a:endParaRPr/>
          </a:p>
          <a:p>
            <a:pPr lvl="1">
              <a:buSzPct val="95000"/>
              <a:buFont typeface="Verdana"/>
              <a:buChar char="›"/>
            </a:pPr>
            <a:r>
              <a:rPr lang="en-US" sz="2600">
                <a:latin typeface="Century Gothic"/>
              </a:rPr>
              <a:t>Second Outline Level</a:t>
            </a:r>
            <a:endParaRPr/>
          </a:p>
          <a:p>
            <a:pPr lvl="2">
              <a:buFont typeface="Wingdings 2" charset="2"/>
              <a:buChar char=""/>
            </a:pPr>
            <a:r>
              <a:rPr lang="en-US" sz="2400">
                <a:latin typeface="Century Gothic"/>
              </a:rPr>
              <a:t>Third Outline Level</a:t>
            </a:r>
            <a:endParaRPr/>
          </a:p>
          <a:p>
            <a:pPr lvl="3">
              <a:buFont typeface="Wingdings 2" charset="2"/>
              <a:buChar char=""/>
            </a:pPr>
            <a:r>
              <a:rPr lang="en-US" sz="2000">
                <a:latin typeface="Century Gothic"/>
              </a:rPr>
              <a:t>Fourth Outline Level</a:t>
            </a:r>
            <a:endParaRPr/>
          </a:p>
          <a:p>
            <a:pPr lvl="4">
              <a:buFont typeface="Wingdings 2" charset="2"/>
              <a:buChar char=""/>
            </a:pPr>
            <a:r>
              <a:rPr lang="en-US" sz="1900">
                <a:latin typeface="Century Gothic"/>
              </a:rPr>
              <a:t>Fifth Outline Level</a:t>
            </a:r>
            <a:endParaRPr/>
          </a:p>
          <a:p>
            <a:pPr lvl="5">
              <a:buFont typeface="Wingdings 2" charset="2"/>
              <a:buChar char=""/>
            </a:pPr>
            <a:r>
              <a:rPr lang="en-US" sz="1900">
                <a:latin typeface="Century Gothic"/>
              </a:rPr>
              <a:t>Sixth Outline Level</a:t>
            </a:r>
            <a:endParaRPr/>
          </a:p>
          <a:p>
            <a:pPr lvl="6">
              <a:buFont typeface="Wingdings 2" charset="2"/>
              <a:buChar char=""/>
            </a:pPr>
            <a:r>
              <a:rPr lang="en-US" sz="1900">
                <a:latin typeface="Century Gothic"/>
              </a:rPr>
              <a:t>Seventh Outline Level</a:t>
            </a:r>
            <a:endParaRPr/>
          </a:p>
        </p:txBody>
      </p:sp>
      <p:sp>
        <p:nvSpPr>
          <p:cNvPr id="418" name="PlaceHolder 6"/>
          <p:cNvSpPr>
            <a:spLocks noGrp="1"/>
          </p:cNvSpPr>
          <p:nvPr>
            <p:ph type="dt"/>
          </p:nvPr>
        </p:nvSpPr>
        <p:spPr>
          <a:xfrm>
            <a:off x="4791240" y="6365880"/>
            <a:ext cx="2133360" cy="301680"/>
          </a:xfrm>
          <a:prstGeom prst="rect">
            <a:avLst/>
          </a:prstGeom>
        </p:spPr>
        <p:txBody>
          <a:bodyPr lIns="90000" tIns="46800" rIns="90000" bIns="46800" anchor="b"/>
          <a:lstStyle/>
          <a:p>
            <a:pPr>
              <a:buSzPct val="45000"/>
              <a:buFont typeface="Wingdings" charset="2"/>
              <a:buChar char=""/>
            </a:pPr>
            <a:r>
              <a:rPr lang="en-US" sz="1000">
                <a:latin typeface="Times New Roman"/>
              </a:rPr>
              <a:t>11/23/16</a:t>
            </a:r>
            <a:endParaRPr/>
          </a:p>
        </p:txBody>
      </p:sp>
      <p:sp>
        <p:nvSpPr>
          <p:cNvPr id="419" name="PlaceHolder 7"/>
          <p:cNvSpPr>
            <a:spLocks noGrp="1"/>
          </p:cNvSpPr>
          <p:nvPr>
            <p:ph type="ftr"/>
          </p:nvPr>
        </p:nvSpPr>
        <p:spPr>
          <a:xfrm>
            <a:off x="456840" y="6367320"/>
            <a:ext cx="4259160" cy="300240"/>
          </a:xfrm>
          <a:prstGeom prst="rect">
            <a:avLst/>
          </a:prstGeom>
        </p:spPr>
        <p:txBody>
          <a:bodyPr lIns="90000" tIns="46800" rIns="90000" bIns="46800" anchor="b"/>
          <a:lstStyle/>
          <a:p>
            <a:pPr algn="r">
              <a:buSzPct val="45000"/>
              <a:buFont typeface="Wingdings" charset="2"/>
              <a:buChar char=""/>
            </a:pPr>
            <a:r>
              <a:rPr lang="en-US" sz="1000">
                <a:latin typeface="Times New Roman"/>
              </a:rPr>
              <a:t>Inserire qui il logo</a:t>
            </a:r>
            <a:endParaRPr/>
          </a:p>
        </p:txBody>
      </p:sp>
      <p:sp>
        <p:nvSpPr>
          <p:cNvPr id="420" name="PlaceHolder 8"/>
          <p:cNvSpPr>
            <a:spLocks noGrp="1"/>
          </p:cNvSpPr>
          <p:nvPr>
            <p:ph type="sldNum"/>
          </p:nvPr>
        </p:nvSpPr>
        <p:spPr>
          <a:xfrm>
            <a:off x="7589880" y="6365880"/>
            <a:ext cx="503280" cy="301680"/>
          </a:xfrm>
          <a:prstGeom prst="rect">
            <a:avLst/>
          </a:prstGeom>
        </p:spPr>
        <p:txBody>
          <a:bodyPr lIns="90000" tIns="46800" rIns="90000" bIns="46800" anchor="b"/>
          <a:lstStyle/>
          <a:p>
            <a:pPr algn="ctr">
              <a:buSzPct val="45000"/>
              <a:buFont typeface="Wingdings" charset="2"/>
              <a:buChar char=""/>
            </a:pPr>
            <a:fld id="{9ECF4ECC-5C46-4B21-902C-54648534E8E0}" type="slidenum">
              <a:rPr lang="en-US" sz="1200">
                <a:latin typeface="Times New Roman"/>
              </a:rPr>
              <a:t>‹N›</a:t>
            </a:fld>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5" name="CustomShape 1"/>
          <p:cNvSpPr/>
          <p:nvPr/>
        </p:nvSpPr>
        <p:spPr>
          <a:xfrm>
            <a:off x="6480" y="14400"/>
            <a:ext cx="9131040" cy="6837120"/>
          </a:xfrm>
          <a:prstGeom prst="rtTriangle">
            <a:avLst/>
          </a:prstGeom>
          <a:gradFill>
            <a:gsLst>
              <a:gs pos="0">
                <a:srgbClr val="444D26"/>
              </a:gs>
              <a:gs pos="100000">
                <a:srgbClr val="444D26"/>
              </a:gs>
            </a:gsLst>
            <a:lin ang="7980000"/>
          </a:gradFill>
          <a:ln>
            <a:noFill/>
          </a:ln>
        </p:spPr>
        <p:style>
          <a:lnRef idx="0">
            <a:scrgbClr r="0" g="0" b="0"/>
          </a:lnRef>
          <a:fillRef idx="0">
            <a:scrgbClr r="0" g="0" b="0"/>
          </a:fillRef>
          <a:effectRef idx="0">
            <a:scrgbClr r="0" g="0" b="0"/>
          </a:effectRef>
          <a:fontRef idx="minor"/>
        </p:style>
      </p:sp>
      <p:sp>
        <p:nvSpPr>
          <p:cNvPr id="456" name="Line 2"/>
          <p:cNvSpPr/>
          <p:nvPr/>
        </p:nvSpPr>
        <p:spPr>
          <a:xfrm>
            <a:off x="0" y="6480"/>
            <a:ext cx="9137520" cy="6845040"/>
          </a:xfrm>
          <a:prstGeom prst="line">
            <a:avLst/>
          </a:prstGeom>
          <a:ln w="5040">
            <a:solidFill>
              <a:srgbClr val="FFFFD6"/>
            </a:solidFill>
            <a:miter/>
          </a:ln>
        </p:spPr>
      </p:sp>
      <p:sp>
        <p:nvSpPr>
          <p:cNvPr id="457" name="Line 3"/>
          <p:cNvSpPr/>
          <p:nvPr/>
        </p:nvSpPr>
        <p:spPr>
          <a:xfrm flipH="1">
            <a:off x="6469200" y="4947480"/>
            <a:ext cx="2673360" cy="1900440"/>
          </a:xfrm>
          <a:prstGeom prst="line">
            <a:avLst/>
          </a:prstGeom>
          <a:ln w="6120">
            <a:solidFill>
              <a:srgbClr val="FFFFDA"/>
            </a:solidFill>
            <a:miter/>
          </a:ln>
        </p:spPr>
      </p:sp>
      <p:sp>
        <p:nvSpPr>
          <p:cNvPr id="458" name="PlaceHolder 4"/>
          <p:cNvSpPr>
            <a:spLocks noGrp="1"/>
          </p:cNvSpPr>
          <p:nvPr>
            <p:ph type="title"/>
          </p:nvPr>
        </p:nvSpPr>
        <p:spPr>
          <a:xfrm>
            <a:off x="457200" y="267840"/>
            <a:ext cx="8229600" cy="1103400"/>
          </a:xfrm>
          <a:prstGeom prst="rect">
            <a:avLst/>
          </a:prstGeom>
        </p:spPr>
        <p:txBody>
          <a:bodyPr lIns="90000" tIns="46800" rIns="90000" bIns="46800" anchor="ctr"/>
          <a:lstStyle/>
          <a:p>
            <a:r>
              <a:rPr lang="en-US" sz="4200">
                <a:latin typeface="Century Gothic"/>
              </a:rPr>
              <a:t>Click to edit the title text format</a:t>
            </a:r>
            <a:endParaRPr/>
          </a:p>
        </p:txBody>
      </p:sp>
      <p:sp>
        <p:nvSpPr>
          <p:cNvPr id="459" name="PlaceHolder 5"/>
          <p:cNvSpPr>
            <a:spLocks noGrp="1"/>
          </p:cNvSpPr>
          <p:nvPr>
            <p:ph type="body"/>
          </p:nvPr>
        </p:nvSpPr>
        <p:spPr>
          <a:xfrm>
            <a:off x="457200" y="1523880"/>
            <a:ext cx="8229600" cy="4648320"/>
          </a:xfrm>
          <a:prstGeom prst="rect">
            <a:avLst/>
          </a:prstGeom>
        </p:spPr>
        <p:txBody>
          <a:bodyPr lIns="90000" tIns="46800" rIns="90000" bIns="46800"/>
          <a:lstStyle/>
          <a:p>
            <a:pPr>
              <a:buSzPct val="80000"/>
              <a:buFont typeface="Wingdings 2" charset="2"/>
              <a:buChar char=""/>
            </a:pPr>
            <a:r>
              <a:rPr lang="en-US" sz="3000">
                <a:latin typeface="Century Gothic"/>
              </a:rPr>
              <a:t>Click to edit the outline text format</a:t>
            </a:r>
            <a:endParaRPr/>
          </a:p>
          <a:p>
            <a:pPr lvl="1">
              <a:buSzPct val="95000"/>
              <a:buFont typeface="Verdana"/>
              <a:buChar char="›"/>
            </a:pPr>
            <a:r>
              <a:rPr lang="en-US" sz="2600">
                <a:latin typeface="Century Gothic"/>
              </a:rPr>
              <a:t>Second Outline Level</a:t>
            </a:r>
            <a:endParaRPr/>
          </a:p>
          <a:p>
            <a:pPr lvl="2">
              <a:buFont typeface="Wingdings 2" charset="2"/>
              <a:buChar char=""/>
            </a:pPr>
            <a:r>
              <a:rPr lang="en-US" sz="2400">
                <a:latin typeface="Century Gothic"/>
              </a:rPr>
              <a:t>Third Outline Level</a:t>
            </a:r>
            <a:endParaRPr/>
          </a:p>
          <a:p>
            <a:pPr lvl="3">
              <a:buFont typeface="Wingdings 2" charset="2"/>
              <a:buChar char=""/>
            </a:pPr>
            <a:r>
              <a:rPr lang="en-US" sz="2000">
                <a:latin typeface="Century Gothic"/>
              </a:rPr>
              <a:t>Fourth Outline Level</a:t>
            </a:r>
            <a:endParaRPr/>
          </a:p>
          <a:p>
            <a:pPr lvl="4">
              <a:buFont typeface="Wingdings 2" charset="2"/>
              <a:buChar char=""/>
            </a:pPr>
            <a:r>
              <a:rPr lang="en-US" sz="1900">
                <a:latin typeface="Century Gothic"/>
              </a:rPr>
              <a:t>Fifth Outline Level</a:t>
            </a:r>
            <a:endParaRPr/>
          </a:p>
          <a:p>
            <a:pPr lvl="5">
              <a:buFont typeface="Wingdings 2" charset="2"/>
              <a:buChar char=""/>
            </a:pPr>
            <a:r>
              <a:rPr lang="en-US" sz="1900">
                <a:latin typeface="Century Gothic"/>
              </a:rPr>
              <a:t>Sixth Outline Level</a:t>
            </a:r>
            <a:endParaRPr/>
          </a:p>
          <a:p>
            <a:pPr lvl="6">
              <a:buFont typeface="Wingdings 2" charset="2"/>
              <a:buChar char=""/>
            </a:pPr>
            <a:r>
              <a:rPr lang="en-US" sz="1900">
                <a:latin typeface="Century Gothic"/>
              </a:rPr>
              <a:t>Seventh Outline Level</a:t>
            </a:r>
            <a:endParaRPr/>
          </a:p>
        </p:txBody>
      </p:sp>
      <p:sp>
        <p:nvSpPr>
          <p:cNvPr id="460" name="PlaceHolder 6"/>
          <p:cNvSpPr>
            <a:spLocks noGrp="1"/>
          </p:cNvSpPr>
          <p:nvPr>
            <p:ph type="dt"/>
          </p:nvPr>
        </p:nvSpPr>
        <p:spPr>
          <a:xfrm>
            <a:off x="4791240" y="6365880"/>
            <a:ext cx="2133360" cy="301680"/>
          </a:xfrm>
          <a:prstGeom prst="rect">
            <a:avLst/>
          </a:prstGeom>
        </p:spPr>
        <p:txBody>
          <a:bodyPr lIns="90000" tIns="46800" rIns="90000" bIns="46800" anchor="b"/>
          <a:lstStyle/>
          <a:p>
            <a:pPr>
              <a:buSzPct val="45000"/>
              <a:buFont typeface="Wingdings" charset="2"/>
              <a:buChar char=""/>
            </a:pPr>
            <a:r>
              <a:rPr lang="en-US" sz="1000">
                <a:latin typeface="Times New Roman"/>
              </a:rPr>
              <a:t>11/23/16</a:t>
            </a:r>
            <a:endParaRPr/>
          </a:p>
        </p:txBody>
      </p:sp>
      <p:sp>
        <p:nvSpPr>
          <p:cNvPr id="461" name="PlaceHolder 7"/>
          <p:cNvSpPr>
            <a:spLocks noGrp="1"/>
          </p:cNvSpPr>
          <p:nvPr>
            <p:ph type="ftr"/>
          </p:nvPr>
        </p:nvSpPr>
        <p:spPr>
          <a:xfrm>
            <a:off x="456840" y="6367320"/>
            <a:ext cx="4259160" cy="300240"/>
          </a:xfrm>
          <a:prstGeom prst="rect">
            <a:avLst/>
          </a:prstGeom>
        </p:spPr>
        <p:txBody>
          <a:bodyPr lIns="90000" tIns="46800" rIns="90000" bIns="46800" anchor="b"/>
          <a:lstStyle/>
          <a:p>
            <a:pPr algn="r">
              <a:buSzPct val="45000"/>
              <a:buFont typeface="Wingdings" charset="2"/>
              <a:buChar char=""/>
            </a:pPr>
            <a:r>
              <a:rPr lang="en-US" sz="1000">
                <a:latin typeface="Times New Roman"/>
              </a:rPr>
              <a:t>Inserire qui il logo</a:t>
            </a:r>
            <a:endParaRPr/>
          </a:p>
        </p:txBody>
      </p:sp>
      <p:sp>
        <p:nvSpPr>
          <p:cNvPr id="462" name="PlaceHolder 8"/>
          <p:cNvSpPr>
            <a:spLocks noGrp="1"/>
          </p:cNvSpPr>
          <p:nvPr>
            <p:ph type="sldNum"/>
          </p:nvPr>
        </p:nvSpPr>
        <p:spPr>
          <a:xfrm>
            <a:off x="7589880" y="6365880"/>
            <a:ext cx="503280" cy="301680"/>
          </a:xfrm>
          <a:prstGeom prst="rect">
            <a:avLst/>
          </a:prstGeom>
        </p:spPr>
        <p:txBody>
          <a:bodyPr lIns="90000" tIns="46800" rIns="90000" bIns="46800" anchor="b"/>
          <a:lstStyle/>
          <a:p>
            <a:pPr algn="ctr">
              <a:buSzPct val="45000"/>
              <a:buFont typeface="Wingdings" charset="2"/>
              <a:buChar char=""/>
            </a:pPr>
            <a:fld id="{9E0B73F7-D8C8-4E07-926A-66E6C5EA45D2}" type="slidenum">
              <a:rPr lang="en-US" sz="1200">
                <a:latin typeface="Times New Roman"/>
              </a:rPr>
              <a:t>‹N›</a:t>
            </a:fld>
            <a:endParaRP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CustomShape 1"/>
          <p:cNvSpPr/>
          <p:nvPr/>
        </p:nvSpPr>
        <p:spPr>
          <a:xfrm>
            <a:off x="6480" y="14400"/>
            <a:ext cx="9131040" cy="6837120"/>
          </a:xfrm>
          <a:prstGeom prst="rtTriangle">
            <a:avLst/>
          </a:prstGeom>
          <a:gradFill>
            <a:gsLst>
              <a:gs pos="0">
                <a:srgbClr val="444D26"/>
              </a:gs>
              <a:gs pos="100000">
                <a:srgbClr val="444D26"/>
              </a:gs>
            </a:gsLst>
            <a:lin ang="7980000"/>
          </a:gradFill>
          <a:ln>
            <a:noFill/>
          </a:ln>
        </p:spPr>
        <p:style>
          <a:lnRef idx="0">
            <a:scrgbClr r="0" g="0" b="0"/>
          </a:lnRef>
          <a:fillRef idx="0">
            <a:scrgbClr r="0" g="0" b="0"/>
          </a:fillRef>
          <a:effectRef idx="0">
            <a:scrgbClr r="0" g="0" b="0"/>
          </a:effectRef>
          <a:fontRef idx="minor"/>
        </p:style>
      </p:sp>
      <p:sp>
        <p:nvSpPr>
          <p:cNvPr id="43" name="Line 2"/>
          <p:cNvSpPr/>
          <p:nvPr/>
        </p:nvSpPr>
        <p:spPr>
          <a:xfrm>
            <a:off x="0" y="6480"/>
            <a:ext cx="9137520" cy="6845040"/>
          </a:xfrm>
          <a:prstGeom prst="line">
            <a:avLst/>
          </a:prstGeom>
          <a:ln w="5040">
            <a:solidFill>
              <a:srgbClr val="FFFFD6"/>
            </a:solidFill>
            <a:miter/>
          </a:ln>
        </p:spPr>
      </p:sp>
      <p:sp>
        <p:nvSpPr>
          <p:cNvPr id="44" name="Line 3"/>
          <p:cNvSpPr/>
          <p:nvPr/>
        </p:nvSpPr>
        <p:spPr>
          <a:xfrm flipH="1">
            <a:off x="6469200" y="4947480"/>
            <a:ext cx="2673360" cy="1900440"/>
          </a:xfrm>
          <a:prstGeom prst="line">
            <a:avLst/>
          </a:prstGeom>
          <a:ln w="6120">
            <a:solidFill>
              <a:srgbClr val="FFFFDA"/>
            </a:solidFill>
            <a:miter/>
          </a:ln>
        </p:spPr>
      </p:sp>
      <p:sp>
        <p:nvSpPr>
          <p:cNvPr id="45" name="CustomShape 4"/>
          <p:cNvSpPr/>
          <p:nvPr/>
        </p:nvSpPr>
        <p:spPr>
          <a:xfrm rot="16200000">
            <a:off x="7553160" y="5254200"/>
            <a:ext cx="1893960" cy="1293840"/>
          </a:xfrm>
          <a:prstGeom prst="triangle">
            <a:avLst>
              <a:gd name="adj" fmla="val 11086"/>
            </a:avLst>
          </a:prstGeom>
          <a:gradFill>
            <a:gsLst>
              <a:gs pos="0">
                <a:srgbClr val="5F6E4D"/>
              </a:gs>
              <a:gs pos="100000">
                <a:srgbClr val="C6D9B2"/>
              </a:gs>
            </a:gsLst>
            <a:lin ang="10086000"/>
          </a:gradFill>
          <a:ln>
            <a:noFill/>
          </a:ln>
        </p:spPr>
        <p:style>
          <a:lnRef idx="0">
            <a:scrgbClr r="0" g="0" b="0"/>
          </a:lnRef>
          <a:fillRef idx="0">
            <a:scrgbClr r="0" g="0" b="0"/>
          </a:fillRef>
          <a:effectRef idx="0">
            <a:scrgbClr r="0" g="0" b="0"/>
          </a:effectRef>
          <a:fontRef idx="minor"/>
        </p:style>
      </p:sp>
      <p:sp>
        <p:nvSpPr>
          <p:cNvPr id="46" name="PlaceHolder 5"/>
          <p:cNvSpPr>
            <a:spLocks noGrp="1"/>
          </p:cNvSpPr>
          <p:nvPr>
            <p:ph type="title"/>
          </p:nvPr>
        </p:nvSpPr>
        <p:spPr>
          <a:xfrm>
            <a:off x="457200" y="267840"/>
            <a:ext cx="8229600" cy="1103400"/>
          </a:xfrm>
          <a:prstGeom prst="rect">
            <a:avLst/>
          </a:prstGeom>
        </p:spPr>
        <p:txBody>
          <a:bodyPr lIns="90000" tIns="46800" rIns="90000" bIns="46800" anchor="ctr"/>
          <a:lstStyle/>
          <a:p>
            <a:r>
              <a:rPr lang="en-US" sz="4200">
                <a:latin typeface="Century Gothic"/>
              </a:rPr>
              <a:t>Click to edit the title text format</a:t>
            </a:r>
            <a:endParaRPr/>
          </a:p>
        </p:txBody>
      </p:sp>
      <p:sp>
        <p:nvSpPr>
          <p:cNvPr id="47" name="PlaceHolder 6"/>
          <p:cNvSpPr>
            <a:spLocks noGrp="1"/>
          </p:cNvSpPr>
          <p:nvPr>
            <p:ph type="body"/>
          </p:nvPr>
        </p:nvSpPr>
        <p:spPr>
          <a:xfrm>
            <a:off x="457200" y="1523880"/>
            <a:ext cx="8229600" cy="4648320"/>
          </a:xfrm>
          <a:prstGeom prst="rect">
            <a:avLst/>
          </a:prstGeom>
        </p:spPr>
        <p:txBody>
          <a:bodyPr lIns="90000" tIns="46800" rIns="90000" bIns="46800"/>
          <a:lstStyle/>
          <a:p>
            <a:pPr>
              <a:buSzPct val="80000"/>
              <a:buFont typeface="Wingdings 2" charset="2"/>
              <a:buChar char=""/>
            </a:pPr>
            <a:r>
              <a:rPr lang="en-US" sz="3000">
                <a:latin typeface="Century Gothic"/>
              </a:rPr>
              <a:t>Click to edit the outline text format</a:t>
            </a:r>
            <a:endParaRPr/>
          </a:p>
          <a:p>
            <a:pPr lvl="1">
              <a:buSzPct val="95000"/>
              <a:buFont typeface="Verdana"/>
              <a:buChar char="›"/>
            </a:pPr>
            <a:r>
              <a:rPr lang="en-US" sz="2600">
                <a:latin typeface="Century Gothic"/>
              </a:rPr>
              <a:t>Second Outline Level</a:t>
            </a:r>
            <a:endParaRPr/>
          </a:p>
          <a:p>
            <a:pPr lvl="2">
              <a:buFont typeface="Wingdings 2" charset="2"/>
              <a:buChar char=""/>
            </a:pPr>
            <a:r>
              <a:rPr lang="en-US" sz="2400">
                <a:latin typeface="Century Gothic"/>
              </a:rPr>
              <a:t>Third Outline Level</a:t>
            </a:r>
            <a:endParaRPr/>
          </a:p>
          <a:p>
            <a:pPr lvl="3">
              <a:buFont typeface="Wingdings 2" charset="2"/>
              <a:buChar char=""/>
            </a:pPr>
            <a:r>
              <a:rPr lang="en-US" sz="2000">
                <a:latin typeface="Century Gothic"/>
              </a:rPr>
              <a:t>Fourth Outline Level</a:t>
            </a:r>
            <a:endParaRPr/>
          </a:p>
          <a:p>
            <a:pPr lvl="4">
              <a:buFont typeface="Wingdings 2" charset="2"/>
              <a:buChar char=""/>
            </a:pPr>
            <a:r>
              <a:rPr lang="en-US" sz="1900">
                <a:latin typeface="Century Gothic"/>
              </a:rPr>
              <a:t>Fifth Outline Level</a:t>
            </a:r>
            <a:endParaRPr/>
          </a:p>
          <a:p>
            <a:pPr lvl="5">
              <a:buFont typeface="Wingdings 2" charset="2"/>
              <a:buChar char=""/>
            </a:pPr>
            <a:r>
              <a:rPr lang="en-US" sz="1900">
                <a:latin typeface="Century Gothic"/>
              </a:rPr>
              <a:t>Sixth Outline Level</a:t>
            </a:r>
            <a:endParaRPr/>
          </a:p>
          <a:p>
            <a:pPr lvl="6">
              <a:buFont typeface="Wingdings 2" charset="2"/>
              <a:buChar char=""/>
            </a:pPr>
            <a:r>
              <a:rPr lang="en-US" sz="1900">
                <a:latin typeface="Century Gothic"/>
              </a:rPr>
              <a:t>Seventh Outline Level</a:t>
            </a:r>
            <a:endParaRPr/>
          </a:p>
        </p:txBody>
      </p:sp>
      <p:sp>
        <p:nvSpPr>
          <p:cNvPr id="48" name="PlaceHolder 7"/>
          <p:cNvSpPr>
            <a:spLocks noGrp="1"/>
          </p:cNvSpPr>
          <p:nvPr>
            <p:ph type="dt"/>
          </p:nvPr>
        </p:nvSpPr>
        <p:spPr>
          <a:xfrm>
            <a:off x="1371240" y="6012000"/>
            <a:ext cx="5791320" cy="365040"/>
          </a:xfrm>
          <a:prstGeom prst="rect">
            <a:avLst/>
          </a:prstGeom>
        </p:spPr>
        <p:txBody>
          <a:bodyPr lIns="90000" tIns="46800" rIns="90000" bIns="46800" anchor="ctr"/>
          <a:lstStyle/>
          <a:p>
            <a:pPr algn="r">
              <a:buSzPct val="45000"/>
              <a:buFont typeface="Wingdings" charset="2"/>
              <a:buChar char=""/>
            </a:pPr>
            <a:r>
              <a:rPr lang="en-US" sz="1000">
                <a:latin typeface="Times New Roman"/>
              </a:rPr>
              <a:t>11/23/16</a:t>
            </a:r>
            <a:endParaRPr/>
          </a:p>
        </p:txBody>
      </p:sp>
      <p:sp>
        <p:nvSpPr>
          <p:cNvPr id="49" name="PlaceHolder 8"/>
          <p:cNvSpPr>
            <a:spLocks noGrp="1"/>
          </p:cNvSpPr>
          <p:nvPr>
            <p:ph type="ftr"/>
          </p:nvPr>
        </p:nvSpPr>
        <p:spPr>
          <a:xfrm>
            <a:off x="1371240" y="5649840"/>
            <a:ext cx="5791320" cy="365040"/>
          </a:xfrm>
          <a:prstGeom prst="rect">
            <a:avLst/>
          </a:prstGeom>
        </p:spPr>
        <p:txBody>
          <a:bodyPr lIns="90000" tIns="46800" rIns="90000" bIns="46800" anchor="ctr"/>
          <a:lstStyle/>
          <a:p>
            <a:pPr algn="r">
              <a:buSzPct val="45000"/>
              <a:buFont typeface="Wingdings" charset="2"/>
              <a:buChar char=""/>
            </a:pPr>
            <a:r>
              <a:rPr lang="en-US" sz="1100">
                <a:latin typeface="Times New Roman"/>
              </a:rPr>
              <a:t>Inserire qui il logo</a:t>
            </a:r>
            <a:endParaRPr/>
          </a:p>
        </p:txBody>
      </p:sp>
      <p:sp>
        <p:nvSpPr>
          <p:cNvPr id="50" name="PlaceHolder 9"/>
          <p:cNvSpPr>
            <a:spLocks noGrp="1"/>
          </p:cNvSpPr>
          <p:nvPr>
            <p:ph type="sldNum"/>
          </p:nvPr>
        </p:nvSpPr>
        <p:spPr>
          <a:xfrm>
            <a:off x="8391600" y="5753160"/>
            <a:ext cx="503280" cy="365040"/>
          </a:xfrm>
          <a:prstGeom prst="rect">
            <a:avLst/>
          </a:prstGeom>
        </p:spPr>
        <p:txBody>
          <a:bodyPr lIns="90000" tIns="46800" rIns="90000" bIns="46800" anchor="ctr"/>
          <a:lstStyle/>
          <a:p>
            <a:pPr algn="ctr"/>
            <a:fld id="{479F489B-161F-4FB2-B22A-0F6E44D08068}" type="slidenum">
              <a:rPr lang="en-US" sz="1300">
                <a:solidFill>
                  <a:srgbClr val="FFFFFF"/>
                </a:solidFill>
                <a:latin typeface="Times New Roman"/>
              </a:rPr>
              <a:t>‹N›</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CustomShape 1"/>
          <p:cNvSpPr/>
          <p:nvPr/>
        </p:nvSpPr>
        <p:spPr>
          <a:xfrm>
            <a:off x="6480" y="14400"/>
            <a:ext cx="9131040" cy="6837120"/>
          </a:xfrm>
          <a:prstGeom prst="rtTriangle">
            <a:avLst/>
          </a:prstGeom>
          <a:gradFill>
            <a:gsLst>
              <a:gs pos="0">
                <a:srgbClr val="444D26"/>
              </a:gs>
              <a:gs pos="100000">
                <a:srgbClr val="444D26"/>
              </a:gs>
            </a:gsLst>
            <a:lin ang="7980000"/>
          </a:gradFill>
          <a:ln>
            <a:noFill/>
          </a:ln>
        </p:spPr>
        <p:style>
          <a:lnRef idx="0">
            <a:scrgbClr r="0" g="0" b="0"/>
          </a:lnRef>
          <a:fillRef idx="0">
            <a:scrgbClr r="0" g="0" b="0"/>
          </a:fillRef>
          <a:effectRef idx="0">
            <a:scrgbClr r="0" g="0" b="0"/>
          </a:effectRef>
          <a:fontRef idx="minor"/>
        </p:style>
      </p:sp>
      <p:sp>
        <p:nvSpPr>
          <p:cNvPr id="86" name="Line 2"/>
          <p:cNvSpPr/>
          <p:nvPr/>
        </p:nvSpPr>
        <p:spPr>
          <a:xfrm>
            <a:off x="0" y="6480"/>
            <a:ext cx="9137520" cy="6845040"/>
          </a:xfrm>
          <a:prstGeom prst="line">
            <a:avLst/>
          </a:prstGeom>
          <a:ln w="5040">
            <a:solidFill>
              <a:srgbClr val="FFFFD6"/>
            </a:solidFill>
            <a:miter/>
          </a:ln>
        </p:spPr>
      </p:sp>
      <p:sp>
        <p:nvSpPr>
          <p:cNvPr id="87" name="Line 3"/>
          <p:cNvSpPr/>
          <p:nvPr/>
        </p:nvSpPr>
        <p:spPr>
          <a:xfrm flipH="1">
            <a:off x="6469200" y="4947480"/>
            <a:ext cx="2673360" cy="1900440"/>
          </a:xfrm>
          <a:prstGeom prst="line">
            <a:avLst/>
          </a:prstGeom>
          <a:ln w="6120">
            <a:solidFill>
              <a:srgbClr val="FFFFDA"/>
            </a:solidFill>
            <a:miter/>
          </a:ln>
        </p:spPr>
      </p:sp>
      <p:sp>
        <p:nvSpPr>
          <p:cNvPr id="88" name="PlaceHolder 4"/>
          <p:cNvSpPr>
            <a:spLocks noGrp="1"/>
          </p:cNvSpPr>
          <p:nvPr>
            <p:ph type="title"/>
          </p:nvPr>
        </p:nvSpPr>
        <p:spPr>
          <a:xfrm>
            <a:off x="457200" y="267840"/>
            <a:ext cx="8229600" cy="1103400"/>
          </a:xfrm>
          <a:prstGeom prst="rect">
            <a:avLst/>
          </a:prstGeom>
        </p:spPr>
        <p:txBody>
          <a:bodyPr lIns="90000" tIns="46800" rIns="90000" bIns="46800" anchor="ctr"/>
          <a:lstStyle/>
          <a:p>
            <a:r>
              <a:rPr lang="en-US" sz="4200">
                <a:latin typeface="Century Gothic"/>
              </a:rPr>
              <a:t>Click to edit the title text format</a:t>
            </a:r>
            <a:endParaRPr/>
          </a:p>
        </p:txBody>
      </p:sp>
      <p:sp>
        <p:nvSpPr>
          <p:cNvPr id="89" name="PlaceHolder 5"/>
          <p:cNvSpPr>
            <a:spLocks noGrp="1"/>
          </p:cNvSpPr>
          <p:nvPr>
            <p:ph type="body"/>
          </p:nvPr>
        </p:nvSpPr>
        <p:spPr>
          <a:xfrm>
            <a:off x="457200" y="1523880"/>
            <a:ext cx="8229600" cy="4648320"/>
          </a:xfrm>
          <a:prstGeom prst="rect">
            <a:avLst/>
          </a:prstGeom>
        </p:spPr>
        <p:txBody>
          <a:bodyPr lIns="90000" tIns="46800" rIns="90000" bIns="46800"/>
          <a:lstStyle/>
          <a:p>
            <a:pPr>
              <a:buSzPct val="80000"/>
              <a:buFont typeface="Wingdings 2" charset="2"/>
              <a:buChar char=""/>
            </a:pPr>
            <a:r>
              <a:rPr lang="en-US" sz="3000">
                <a:latin typeface="Century Gothic"/>
              </a:rPr>
              <a:t>Click to edit the outline text format</a:t>
            </a:r>
            <a:endParaRPr/>
          </a:p>
          <a:p>
            <a:pPr lvl="1">
              <a:buSzPct val="95000"/>
              <a:buFont typeface="Verdana"/>
              <a:buChar char="›"/>
            </a:pPr>
            <a:r>
              <a:rPr lang="en-US" sz="2600">
                <a:latin typeface="Century Gothic"/>
              </a:rPr>
              <a:t>Second Outline Level</a:t>
            </a:r>
            <a:endParaRPr/>
          </a:p>
          <a:p>
            <a:pPr lvl="2">
              <a:buFont typeface="Wingdings 2" charset="2"/>
              <a:buChar char=""/>
            </a:pPr>
            <a:r>
              <a:rPr lang="en-US" sz="2400">
                <a:latin typeface="Century Gothic"/>
              </a:rPr>
              <a:t>Third Outline Level</a:t>
            </a:r>
            <a:endParaRPr/>
          </a:p>
          <a:p>
            <a:pPr lvl="3">
              <a:buFont typeface="Wingdings 2" charset="2"/>
              <a:buChar char=""/>
            </a:pPr>
            <a:r>
              <a:rPr lang="en-US" sz="2000">
                <a:latin typeface="Century Gothic"/>
              </a:rPr>
              <a:t>Fourth Outline Level</a:t>
            </a:r>
            <a:endParaRPr/>
          </a:p>
          <a:p>
            <a:pPr lvl="4">
              <a:buFont typeface="Wingdings 2" charset="2"/>
              <a:buChar char=""/>
            </a:pPr>
            <a:r>
              <a:rPr lang="en-US" sz="1900">
                <a:latin typeface="Century Gothic"/>
              </a:rPr>
              <a:t>Fifth Outline Level</a:t>
            </a:r>
            <a:endParaRPr/>
          </a:p>
          <a:p>
            <a:pPr lvl="5">
              <a:buFont typeface="Wingdings 2" charset="2"/>
              <a:buChar char=""/>
            </a:pPr>
            <a:r>
              <a:rPr lang="en-US" sz="1900">
                <a:latin typeface="Century Gothic"/>
              </a:rPr>
              <a:t>Sixth Outline Level</a:t>
            </a:r>
            <a:endParaRPr/>
          </a:p>
          <a:p>
            <a:pPr lvl="6">
              <a:buFont typeface="Wingdings 2" charset="2"/>
              <a:buChar char=""/>
            </a:pPr>
            <a:r>
              <a:rPr lang="en-US" sz="1900">
                <a:latin typeface="Century Gothic"/>
              </a:rPr>
              <a:t>Seventh Outline Level</a:t>
            </a:r>
            <a:endParaRPr/>
          </a:p>
        </p:txBody>
      </p:sp>
      <p:sp>
        <p:nvSpPr>
          <p:cNvPr id="90" name="PlaceHolder 6"/>
          <p:cNvSpPr>
            <a:spLocks noGrp="1"/>
          </p:cNvSpPr>
          <p:nvPr>
            <p:ph type="dt"/>
          </p:nvPr>
        </p:nvSpPr>
        <p:spPr>
          <a:xfrm>
            <a:off x="4791240" y="6365880"/>
            <a:ext cx="2133360" cy="301680"/>
          </a:xfrm>
          <a:prstGeom prst="rect">
            <a:avLst/>
          </a:prstGeom>
        </p:spPr>
        <p:txBody>
          <a:bodyPr lIns="90000" tIns="46800" rIns="90000" bIns="46800" anchor="b"/>
          <a:lstStyle/>
          <a:p>
            <a:pPr>
              <a:buSzPct val="45000"/>
              <a:buFont typeface="Wingdings" charset="2"/>
              <a:buChar char=""/>
            </a:pPr>
            <a:r>
              <a:rPr lang="en-US" sz="1000">
                <a:latin typeface="Times New Roman"/>
              </a:rPr>
              <a:t>11/23/16</a:t>
            </a:r>
            <a:endParaRPr/>
          </a:p>
        </p:txBody>
      </p:sp>
      <p:sp>
        <p:nvSpPr>
          <p:cNvPr id="91" name="PlaceHolder 7"/>
          <p:cNvSpPr>
            <a:spLocks noGrp="1"/>
          </p:cNvSpPr>
          <p:nvPr>
            <p:ph type="sldNum"/>
          </p:nvPr>
        </p:nvSpPr>
        <p:spPr>
          <a:xfrm>
            <a:off x="7589880" y="6365880"/>
            <a:ext cx="503280" cy="301680"/>
          </a:xfrm>
          <a:prstGeom prst="rect">
            <a:avLst/>
          </a:prstGeom>
        </p:spPr>
        <p:txBody>
          <a:bodyPr lIns="90000" tIns="46800" rIns="90000" bIns="46800" anchor="b"/>
          <a:lstStyle/>
          <a:p>
            <a:pPr algn="ctr">
              <a:buSzPct val="45000"/>
              <a:buFont typeface="Wingdings" charset="2"/>
              <a:buChar char=""/>
            </a:pPr>
            <a:fld id="{0826C76A-DBC8-40EF-8B83-A3BDDB3B0098}" type="slidenum">
              <a:rPr lang="en-US" sz="1200">
                <a:latin typeface="Times New Roman"/>
              </a:rPr>
              <a:t>‹N›</a:t>
            </a:fld>
            <a:endParaRPr/>
          </a:p>
        </p:txBody>
      </p:sp>
      <p:sp>
        <p:nvSpPr>
          <p:cNvPr id="92" name="PlaceHolder 8"/>
          <p:cNvSpPr>
            <a:spLocks noGrp="1"/>
          </p:cNvSpPr>
          <p:nvPr>
            <p:ph type="ftr"/>
          </p:nvPr>
        </p:nvSpPr>
        <p:spPr>
          <a:xfrm>
            <a:off x="456840" y="6367320"/>
            <a:ext cx="4259160" cy="300240"/>
          </a:xfrm>
          <a:prstGeom prst="rect">
            <a:avLst/>
          </a:prstGeom>
        </p:spPr>
        <p:txBody>
          <a:bodyPr lIns="90000" tIns="46800" rIns="90000" bIns="46800" anchor="b"/>
          <a:lstStyle/>
          <a:p>
            <a:pPr algn="r">
              <a:buSzPct val="45000"/>
              <a:buFont typeface="Wingdings" charset="2"/>
              <a:buChar char=""/>
            </a:pPr>
            <a:r>
              <a:rPr lang="en-US" sz="1000">
                <a:latin typeface="Times New Roman"/>
              </a:rPr>
              <a:t>Inserire qui il logo</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7" name="CustomShape 1"/>
          <p:cNvSpPr/>
          <p:nvPr/>
        </p:nvSpPr>
        <p:spPr>
          <a:xfrm flipV="1">
            <a:off x="6480" y="6480"/>
            <a:ext cx="9131040" cy="6837120"/>
          </a:xfrm>
          <a:prstGeom prst="rtTriangle">
            <a:avLst/>
          </a:prstGeom>
          <a:gradFill>
            <a:gsLst>
              <a:gs pos="0">
                <a:srgbClr val="444D26"/>
              </a:gs>
              <a:gs pos="100000">
                <a:srgbClr val="444D26"/>
              </a:gs>
            </a:gsLst>
            <a:lin ang="7980000"/>
          </a:gradFill>
          <a:ln>
            <a:noFill/>
          </a:ln>
        </p:spPr>
        <p:style>
          <a:lnRef idx="0">
            <a:scrgbClr r="0" g="0" b="0"/>
          </a:lnRef>
          <a:fillRef idx="0">
            <a:scrgbClr r="0" g="0" b="0"/>
          </a:fillRef>
          <a:effectRef idx="0">
            <a:scrgbClr r="0" g="0" b="0"/>
          </a:effectRef>
          <a:fontRef idx="minor"/>
        </p:style>
      </p:sp>
      <p:sp>
        <p:nvSpPr>
          <p:cNvPr id="128" name="CustomShape 2"/>
          <p:cNvSpPr/>
          <p:nvPr/>
        </p:nvSpPr>
        <p:spPr>
          <a:xfrm rot="16200000" flipV="1">
            <a:off x="7553160" y="308160"/>
            <a:ext cx="1893960" cy="1293840"/>
          </a:xfrm>
          <a:prstGeom prst="triangle">
            <a:avLst>
              <a:gd name="adj" fmla="val 11086"/>
            </a:avLst>
          </a:prstGeom>
          <a:gradFill>
            <a:gsLst>
              <a:gs pos="0">
                <a:srgbClr val="5F6E4D"/>
              </a:gs>
              <a:gs pos="100000">
                <a:srgbClr val="C6D9B2"/>
              </a:gs>
            </a:gsLst>
            <a:lin ang="10086000"/>
          </a:gradFill>
          <a:ln>
            <a:noFill/>
          </a:ln>
        </p:spPr>
        <p:style>
          <a:lnRef idx="0">
            <a:scrgbClr r="0" g="0" b="0"/>
          </a:lnRef>
          <a:fillRef idx="0">
            <a:scrgbClr r="0" g="0" b="0"/>
          </a:fillRef>
          <a:effectRef idx="0">
            <a:scrgbClr r="0" g="0" b="0"/>
          </a:effectRef>
          <a:fontRef idx="minor"/>
        </p:style>
      </p:sp>
      <p:sp>
        <p:nvSpPr>
          <p:cNvPr id="129" name="Line 3"/>
          <p:cNvSpPr/>
          <p:nvPr/>
        </p:nvSpPr>
        <p:spPr>
          <a:xfrm flipH="1" flipV="1">
            <a:off x="6469200" y="9000"/>
            <a:ext cx="2673360" cy="1900440"/>
          </a:xfrm>
          <a:prstGeom prst="line">
            <a:avLst/>
          </a:prstGeom>
          <a:ln w="6120">
            <a:solidFill>
              <a:srgbClr val="FFFFDA"/>
            </a:solidFill>
            <a:miter/>
          </a:ln>
        </p:spPr>
      </p:sp>
      <p:sp>
        <p:nvSpPr>
          <p:cNvPr id="130" name="Line 4"/>
          <p:cNvSpPr/>
          <p:nvPr/>
        </p:nvSpPr>
        <p:spPr>
          <a:xfrm flipV="1">
            <a:off x="0" y="6480"/>
            <a:ext cx="9137520" cy="6845040"/>
          </a:xfrm>
          <a:prstGeom prst="line">
            <a:avLst/>
          </a:prstGeom>
          <a:ln w="5040">
            <a:solidFill>
              <a:srgbClr val="FFFFD6"/>
            </a:solidFill>
            <a:miter/>
          </a:ln>
        </p:spPr>
      </p:sp>
      <p:sp>
        <p:nvSpPr>
          <p:cNvPr id="131" name="PlaceHolder 5"/>
          <p:cNvSpPr>
            <a:spLocks noGrp="1"/>
          </p:cNvSpPr>
          <p:nvPr>
            <p:ph type="title"/>
          </p:nvPr>
        </p:nvSpPr>
        <p:spPr>
          <a:xfrm>
            <a:off x="457200" y="267840"/>
            <a:ext cx="8229600" cy="1103400"/>
          </a:xfrm>
          <a:prstGeom prst="rect">
            <a:avLst/>
          </a:prstGeom>
        </p:spPr>
        <p:txBody>
          <a:bodyPr lIns="90000" tIns="46800" rIns="90000" bIns="46800" anchor="ctr"/>
          <a:lstStyle/>
          <a:p>
            <a:r>
              <a:rPr lang="en-US" sz="4200">
                <a:latin typeface="Century Gothic"/>
              </a:rPr>
              <a:t>Click to edit the title text format</a:t>
            </a:r>
            <a:endParaRPr/>
          </a:p>
        </p:txBody>
      </p:sp>
      <p:sp>
        <p:nvSpPr>
          <p:cNvPr id="132" name="PlaceHolder 6"/>
          <p:cNvSpPr>
            <a:spLocks noGrp="1"/>
          </p:cNvSpPr>
          <p:nvPr>
            <p:ph type="body"/>
          </p:nvPr>
        </p:nvSpPr>
        <p:spPr>
          <a:xfrm>
            <a:off x="457200" y="1523880"/>
            <a:ext cx="8229600" cy="4648320"/>
          </a:xfrm>
          <a:prstGeom prst="rect">
            <a:avLst/>
          </a:prstGeom>
        </p:spPr>
        <p:txBody>
          <a:bodyPr lIns="90000" tIns="46800" rIns="90000" bIns="46800"/>
          <a:lstStyle/>
          <a:p>
            <a:pPr>
              <a:buSzPct val="80000"/>
              <a:buFont typeface="Wingdings 2" charset="2"/>
              <a:buChar char=""/>
            </a:pPr>
            <a:r>
              <a:rPr lang="en-US" sz="3000">
                <a:latin typeface="Century Gothic"/>
              </a:rPr>
              <a:t>Click to edit the outline text format</a:t>
            </a:r>
            <a:endParaRPr/>
          </a:p>
          <a:p>
            <a:pPr lvl="1">
              <a:buSzPct val="95000"/>
              <a:buFont typeface="Verdana"/>
              <a:buChar char="›"/>
            </a:pPr>
            <a:r>
              <a:rPr lang="en-US" sz="2600">
                <a:latin typeface="Century Gothic"/>
              </a:rPr>
              <a:t>Second Outline Level</a:t>
            </a:r>
            <a:endParaRPr/>
          </a:p>
          <a:p>
            <a:pPr lvl="2">
              <a:buFont typeface="Wingdings 2" charset="2"/>
              <a:buChar char=""/>
            </a:pPr>
            <a:r>
              <a:rPr lang="en-US" sz="2400">
                <a:latin typeface="Century Gothic"/>
              </a:rPr>
              <a:t>Third Outline Level</a:t>
            </a:r>
            <a:endParaRPr/>
          </a:p>
          <a:p>
            <a:pPr lvl="3">
              <a:buFont typeface="Wingdings 2" charset="2"/>
              <a:buChar char=""/>
            </a:pPr>
            <a:r>
              <a:rPr lang="en-US" sz="2000">
                <a:latin typeface="Century Gothic"/>
              </a:rPr>
              <a:t>Fourth Outline Level</a:t>
            </a:r>
            <a:endParaRPr/>
          </a:p>
          <a:p>
            <a:pPr lvl="4">
              <a:buFont typeface="Wingdings 2" charset="2"/>
              <a:buChar char=""/>
            </a:pPr>
            <a:r>
              <a:rPr lang="en-US" sz="1900">
                <a:latin typeface="Century Gothic"/>
              </a:rPr>
              <a:t>Fifth Outline Level</a:t>
            </a:r>
            <a:endParaRPr/>
          </a:p>
          <a:p>
            <a:pPr lvl="5">
              <a:buFont typeface="Wingdings 2" charset="2"/>
              <a:buChar char=""/>
            </a:pPr>
            <a:r>
              <a:rPr lang="en-US" sz="1900">
                <a:latin typeface="Century Gothic"/>
              </a:rPr>
              <a:t>Sixth Outline Level</a:t>
            </a:r>
            <a:endParaRPr/>
          </a:p>
          <a:p>
            <a:pPr lvl="6">
              <a:buFont typeface="Wingdings 2" charset="2"/>
              <a:buChar char=""/>
            </a:pPr>
            <a:r>
              <a:rPr lang="en-US" sz="1900">
                <a:latin typeface="Century Gothic"/>
              </a:rPr>
              <a:t>Seventh Outline Level</a:t>
            </a:r>
            <a:endParaRPr/>
          </a:p>
        </p:txBody>
      </p:sp>
      <p:sp>
        <p:nvSpPr>
          <p:cNvPr id="133" name="PlaceHolder 7"/>
          <p:cNvSpPr>
            <a:spLocks noGrp="1"/>
          </p:cNvSpPr>
          <p:nvPr>
            <p:ph type="dt"/>
          </p:nvPr>
        </p:nvSpPr>
        <p:spPr>
          <a:xfrm>
            <a:off x="6955920" y="6362280"/>
            <a:ext cx="2133720" cy="304920"/>
          </a:xfrm>
          <a:prstGeom prst="rect">
            <a:avLst/>
          </a:prstGeom>
        </p:spPr>
        <p:txBody>
          <a:bodyPr lIns="90000" tIns="46800" rIns="90000" bIns="46800" anchor="b"/>
          <a:lstStyle/>
          <a:p>
            <a:pPr>
              <a:buSzPct val="45000"/>
              <a:buFont typeface="Wingdings" charset="2"/>
              <a:buChar char=""/>
            </a:pPr>
            <a:r>
              <a:rPr lang="en-US" sz="1000">
                <a:latin typeface="Times New Roman"/>
              </a:rPr>
              <a:t>11/23/16</a:t>
            </a:r>
            <a:endParaRPr/>
          </a:p>
        </p:txBody>
      </p:sp>
      <p:sp>
        <p:nvSpPr>
          <p:cNvPr id="134" name="PlaceHolder 8"/>
          <p:cNvSpPr>
            <a:spLocks noGrp="1"/>
          </p:cNvSpPr>
          <p:nvPr>
            <p:ph type="ftr"/>
          </p:nvPr>
        </p:nvSpPr>
        <p:spPr>
          <a:xfrm>
            <a:off x="2619360" y="6367320"/>
            <a:ext cx="4260960" cy="300240"/>
          </a:xfrm>
          <a:prstGeom prst="rect">
            <a:avLst/>
          </a:prstGeom>
        </p:spPr>
        <p:txBody>
          <a:bodyPr lIns="90000" tIns="46800" rIns="90000" bIns="46800" anchor="b"/>
          <a:lstStyle/>
          <a:p>
            <a:pPr algn="r">
              <a:buSzPct val="45000"/>
              <a:buFont typeface="Wingdings" charset="2"/>
              <a:buChar char=""/>
            </a:pPr>
            <a:r>
              <a:rPr lang="en-US" sz="1000">
                <a:latin typeface="Times New Roman"/>
              </a:rPr>
              <a:t>Inserire qui il logo</a:t>
            </a:r>
            <a:endParaRPr/>
          </a:p>
        </p:txBody>
      </p:sp>
      <p:sp>
        <p:nvSpPr>
          <p:cNvPr id="135" name="PlaceHolder 9"/>
          <p:cNvSpPr>
            <a:spLocks noGrp="1"/>
          </p:cNvSpPr>
          <p:nvPr>
            <p:ph type="sldNum"/>
          </p:nvPr>
        </p:nvSpPr>
        <p:spPr>
          <a:xfrm>
            <a:off x="8450280" y="809280"/>
            <a:ext cx="503280" cy="299880"/>
          </a:xfrm>
          <a:prstGeom prst="rect">
            <a:avLst/>
          </a:prstGeom>
        </p:spPr>
        <p:txBody>
          <a:bodyPr lIns="90000" tIns="46800" rIns="90000" bIns="46800" anchor="b"/>
          <a:lstStyle/>
          <a:p>
            <a:pPr algn="ctr">
              <a:buSzPct val="45000"/>
              <a:buFont typeface="Wingdings" charset="2"/>
              <a:buChar char=""/>
            </a:pPr>
            <a:fld id="{A51AD407-0283-4130-8C94-A1D3A65CE7FD}" type="slidenum">
              <a:rPr lang="en-US" sz="1200">
                <a:latin typeface="Times New Roman"/>
              </a:rPr>
              <a:t>‹N›</a:t>
            </a:fld>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0" name="CustomShape 1"/>
          <p:cNvSpPr/>
          <p:nvPr/>
        </p:nvSpPr>
        <p:spPr>
          <a:xfrm>
            <a:off x="6480" y="14400"/>
            <a:ext cx="9131040" cy="6837120"/>
          </a:xfrm>
          <a:prstGeom prst="rtTriangle">
            <a:avLst/>
          </a:prstGeom>
          <a:gradFill>
            <a:gsLst>
              <a:gs pos="0">
                <a:srgbClr val="444D26"/>
              </a:gs>
              <a:gs pos="100000">
                <a:srgbClr val="444D26"/>
              </a:gs>
            </a:gsLst>
            <a:lin ang="7980000"/>
          </a:gradFill>
          <a:ln>
            <a:noFill/>
          </a:ln>
        </p:spPr>
        <p:style>
          <a:lnRef idx="0">
            <a:scrgbClr r="0" g="0" b="0"/>
          </a:lnRef>
          <a:fillRef idx="0">
            <a:scrgbClr r="0" g="0" b="0"/>
          </a:fillRef>
          <a:effectRef idx="0">
            <a:scrgbClr r="0" g="0" b="0"/>
          </a:effectRef>
          <a:fontRef idx="minor"/>
        </p:style>
      </p:sp>
      <p:sp>
        <p:nvSpPr>
          <p:cNvPr id="171" name="Line 2"/>
          <p:cNvSpPr/>
          <p:nvPr/>
        </p:nvSpPr>
        <p:spPr>
          <a:xfrm>
            <a:off x="0" y="6480"/>
            <a:ext cx="9137520" cy="6845040"/>
          </a:xfrm>
          <a:prstGeom prst="line">
            <a:avLst/>
          </a:prstGeom>
          <a:ln w="5040">
            <a:solidFill>
              <a:srgbClr val="FFFFD6"/>
            </a:solidFill>
            <a:miter/>
          </a:ln>
        </p:spPr>
      </p:sp>
      <p:sp>
        <p:nvSpPr>
          <p:cNvPr id="172" name="Line 3"/>
          <p:cNvSpPr/>
          <p:nvPr/>
        </p:nvSpPr>
        <p:spPr>
          <a:xfrm flipH="1">
            <a:off x="6469200" y="4947480"/>
            <a:ext cx="2673360" cy="1900440"/>
          </a:xfrm>
          <a:prstGeom prst="line">
            <a:avLst/>
          </a:prstGeom>
          <a:ln w="6120">
            <a:solidFill>
              <a:srgbClr val="FFFFDA"/>
            </a:solidFill>
            <a:miter/>
          </a:ln>
        </p:spPr>
      </p:sp>
      <p:sp>
        <p:nvSpPr>
          <p:cNvPr id="173" name="PlaceHolder 4"/>
          <p:cNvSpPr>
            <a:spLocks noGrp="1"/>
          </p:cNvSpPr>
          <p:nvPr>
            <p:ph type="title"/>
          </p:nvPr>
        </p:nvSpPr>
        <p:spPr>
          <a:xfrm>
            <a:off x="457200" y="267840"/>
            <a:ext cx="8229600" cy="1103400"/>
          </a:xfrm>
          <a:prstGeom prst="rect">
            <a:avLst/>
          </a:prstGeom>
        </p:spPr>
        <p:txBody>
          <a:bodyPr lIns="90000" tIns="46800" rIns="90000" bIns="46800" anchor="ctr"/>
          <a:lstStyle/>
          <a:p>
            <a:r>
              <a:rPr lang="en-US" sz="4200">
                <a:latin typeface="Century Gothic"/>
              </a:rPr>
              <a:t>Click to edit the title text format</a:t>
            </a:r>
            <a:endParaRPr/>
          </a:p>
        </p:txBody>
      </p:sp>
      <p:sp>
        <p:nvSpPr>
          <p:cNvPr id="174" name="PlaceHolder 5"/>
          <p:cNvSpPr>
            <a:spLocks noGrp="1"/>
          </p:cNvSpPr>
          <p:nvPr>
            <p:ph type="body"/>
          </p:nvPr>
        </p:nvSpPr>
        <p:spPr>
          <a:xfrm>
            <a:off x="457200" y="1523880"/>
            <a:ext cx="8229600" cy="4648320"/>
          </a:xfrm>
          <a:prstGeom prst="rect">
            <a:avLst/>
          </a:prstGeom>
        </p:spPr>
        <p:txBody>
          <a:bodyPr lIns="90000" tIns="46800" rIns="90000" bIns="46800"/>
          <a:lstStyle/>
          <a:p>
            <a:pPr>
              <a:buSzPct val="80000"/>
              <a:buFont typeface="Wingdings 2" charset="2"/>
              <a:buChar char=""/>
            </a:pPr>
            <a:r>
              <a:rPr lang="en-US" sz="3000">
                <a:latin typeface="Century Gothic"/>
              </a:rPr>
              <a:t>Click to edit the outline text format</a:t>
            </a:r>
            <a:endParaRPr/>
          </a:p>
          <a:p>
            <a:pPr lvl="1">
              <a:buSzPct val="95000"/>
              <a:buFont typeface="Verdana"/>
              <a:buChar char="›"/>
            </a:pPr>
            <a:r>
              <a:rPr lang="en-US" sz="2600">
                <a:latin typeface="Century Gothic"/>
              </a:rPr>
              <a:t>Second Outline Level</a:t>
            </a:r>
            <a:endParaRPr/>
          </a:p>
          <a:p>
            <a:pPr lvl="2">
              <a:buFont typeface="Wingdings 2" charset="2"/>
              <a:buChar char=""/>
            </a:pPr>
            <a:r>
              <a:rPr lang="en-US" sz="2400">
                <a:latin typeface="Century Gothic"/>
              </a:rPr>
              <a:t>Third Outline Level</a:t>
            </a:r>
            <a:endParaRPr/>
          </a:p>
          <a:p>
            <a:pPr lvl="3">
              <a:buFont typeface="Wingdings 2" charset="2"/>
              <a:buChar char=""/>
            </a:pPr>
            <a:r>
              <a:rPr lang="en-US" sz="2000">
                <a:latin typeface="Century Gothic"/>
              </a:rPr>
              <a:t>Fourth Outline Level</a:t>
            </a:r>
            <a:endParaRPr/>
          </a:p>
          <a:p>
            <a:pPr lvl="4">
              <a:buFont typeface="Wingdings 2" charset="2"/>
              <a:buChar char=""/>
            </a:pPr>
            <a:r>
              <a:rPr lang="en-US" sz="1900">
                <a:latin typeface="Century Gothic"/>
              </a:rPr>
              <a:t>Fifth Outline Level</a:t>
            </a:r>
            <a:endParaRPr/>
          </a:p>
          <a:p>
            <a:pPr lvl="5">
              <a:buFont typeface="Wingdings 2" charset="2"/>
              <a:buChar char=""/>
            </a:pPr>
            <a:r>
              <a:rPr lang="en-US" sz="1900">
                <a:latin typeface="Century Gothic"/>
              </a:rPr>
              <a:t>Sixth Outline Level</a:t>
            </a:r>
            <a:endParaRPr/>
          </a:p>
          <a:p>
            <a:pPr lvl="6">
              <a:buFont typeface="Wingdings 2" charset="2"/>
              <a:buChar char=""/>
            </a:pPr>
            <a:r>
              <a:rPr lang="en-US" sz="1900">
                <a:latin typeface="Century Gothic"/>
              </a:rPr>
              <a:t>Seventh Outline Level</a:t>
            </a:r>
            <a:endParaRPr/>
          </a:p>
        </p:txBody>
      </p:sp>
      <p:sp>
        <p:nvSpPr>
          <p:cNvPr id="175" name="PlaceHolder 6"/>
          <p:cNvSpPr>
            <a:spLocks noGrp="1"/>
          </p:cNvSpPr>
          <p:nvPr>
            <p:ph type="dt"/>
          </p:nvPr>
        </p:nvSpPr>
        <p:spPr>
          <a:xfrm>
            <a:off x="4791240" y="6365880"/>
            <a:ext cx="2133360" cy="301680"/>
          </a:xfrm>
          <a:prstGeom prst="rect">
            <a:avLst/>
          </a:prstGeom>
        </p:spPr>
        <p:txBody>
          <a:bodyPr lIns="90000" tIns="46800" rIns="90000" bIns="46800" anchor="b"/>
          <a:lstStyle/>
          <a:p>
            <a:pPr>
              <a:buSzPct val="45000"/>
              <a:buFont typeface="Wingdings" charset="2"/>
              <a:buChar char=""/>
            </a:pPr>
            <a:r>
              <a:rPr lang="en-US" sz="1000">
                <a:latin typeface="Times New Roman"/>
              </a:rPr>
              <a:t>11/23/16</a:t>
            </a:r>
            <a:endParaRPr/>
          </a:p>
        </p:txBody>
      </p:sp>
      <p:sp>
        <p:nvSpPr>
          <p:cNvPr id="176" name="PlaceHolder 7"/>
          <p:cNvSpPr>
            <a:spLocks noGrp="1"/>
          </p:cNvSpPr>
          <p:nvPr>
            <p:ph type="sldNum"/>
          </p:nvPr>
        </p:nvSpPr>
        <p:spPr>
          <a:xfrm>
            <a:off x="7589880" y="6365880"/>
            <a:ext cx="503280" cy="301680"/>
          </a:xfrm>
          <a:prstGeom prst="rect">
            <a:avLst/>
          </a:prstGeom>
        </p:spPr>
        <p:txBody>
          <a:bodyPr lIns="90000" tIns="46800" rIns="90000" bIns="46800" anchor="b"/>
          <a:lstStyle/>
          <a:p>
            <a:pPr algn="ctr">
              <a:buSzPct val="45000"/>
              <a:buFont typeface="Wingdings" charset="2"/>
              <a:buChar char=""/>
            </a:pPr>
            <a:fld id="{FE419F62-A1B7-49BE-A448-A77A7ED4D0C1}" type="slidenum">
              <a:rPr lang="en-US" sz="1200">
                <a:latin typeface="Times New Roman"/>
              </a:rPr>
              <a:t>‹N›</a:t>
            </a:fld>
            <a:endParaRPr/>
          </a:p>
        </p:txBody>
      </p:sp>
      <p:sp>
        <p:nvSpPr>
          <p:cNvPr id="177" name="PlaceHolder 8"/>
          <p:cNvSpPr>
            <a:spLocks noGrp="1"/>
          </p:cNvSpPr>
          <p:nvPr>
            <p:ph type="ftr"/>
          </p:nvPr>
        </p:nvSpPr>
        <p:spPr>
          <a:xfrm>
            <a:off x="456840" y="6367320"/>
            <a:ext cx="4259160" cy="300240"/>
          </a:xfrm>
          <a:prstGeom prst="rect">
            <a:avLst/>
          </a:prstGeom>
        </p:spPr>
        <p:txBody>
          <a:bodyPr lIns="90000" tIns="46800" rIns="90000" bIns="46800" anchor="b"/>
          <a:lstStyle/>
          <a:p>
            <a:pPr algn="r">
              <a:buSzPct val="45000"/>
              <a:buFont typeface="Wingdings" charset="2"/>
              <a:buChar char=""/>
            </a:pPr>
            <a:r>
              <a:rPr lang="en-US" sz="1000">
                <a:latin typeface="Times New Roman"/>
              </a:rPr>
              <a:t>Inserire qui il logo</a:t>
            </a:r>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67840"/>
            <a:ext cx="8229600" cy="1103400"/>
          </a:xfrm>
          <a:prstGeom prst="rect">
            <a:avLst/>
          </a:prstGeom>
        </p:spPr>
        <p:txBody>
          <a:bodyPr lIns="90000" tIns="46800" rIns="90000" bIns="46800" anchor="ctr"/>
          <a:lstStyle/>
          <a:p>
            <a:r>
              <a:rPr lang="en-US" sz="4200">
                <a:latin typeface="Century Gothic"/>
              </a:rPr>
              <a:t>Click to edit the title text format</a:t>
            </a:r>
            <a:endParaRPr/>
          </a:p>
        </p:txBody>
      </p:sp>
      <p:sp>
        <p:nvSpPr>
          <p:cNvPr id="213" name="PlaceHolder 2"/>
          <p:cNvSpPr>
            <a:spLocks noGrp="1"/>
          </p:cNvSpPr>
          <p:nvPr>
            <p:ph type="body"/>
          </p:nvPr>
        </p:nvSpPr>
        <p:spPr>
          <a:xfrm>
            <a:off x="457200" y="1523880"/>
            <a:ext cx="8229600" cy="4648320"/>
          </a:xfrm>
          <a:prstGeom prst="rect">
            <a:avLst/>
          </a:prstGeom>
        </p:spPr>
        <p:txBody>
          <a:bodyPr lIns="90000" tIns="46800" rIns="90000" bIns="46800"/>
          <a:lstStyle/>
          <a:p>
            <a:pPr>
              <a:buSzPct val="80000"/>
              <a:buFont typeface="Wingdings 2" charset="2"/>
              <a:buChar char=""/>
            </a:pPr>
            <a:r>
              <a:rPr lang="en-US" sz="3000">
                <a:latin typeface="Century Gothic"/>
              </a:rPr>
              <a:t>Click to edit the outline text format</a:t>
            </a:r>
            <a:endParaRPr/>
          </a:p>
          <a:p>
            <a:pPr lvl="1">
              <a:buSzPct val="95000"/>
              <a:buFont typeface="Verdana"/>
              <a:buChar char="›"/>
            </a:pPr>
            <a:r>
              <a:rPr lang="en-US" sz="2600">
                <a:latin typeface="Century Gothic"/>
              </a:rPr>
              <a:t>Second Outline Level</a:t>
            </a:r>
            <a:endParaRPr/>
          </a:p>
          <a:p>
            <a:pPr lvl="2">
              <a:buFont typeface="Wingdings 2" charset="2"/>
              <a:buChar char=""/>
            </a:pPr>
            <a:r>
              <a:rPr lang="en-US" sz="2400">
                <a:latin typeface="Century Gothic"/>
              </a:rPr>
              <a:t>Third Outline Level</a:t>
            </a:r>
            <a:endParaRPr/>
          </a:p>
          <a:p>
            <a:pPr lvl="3">
              <a:buFont typeface="Wingdings 2" charset="2"/>
              <a:buChar char=""/>
            </a:pPr>
            <a:r>
              <a:rPr lang="en-US" sz="2000">
                <a:latin typeface="Century Gothic"/>
              </a:rPr>
              <a:t>Fourth Outline Level</a:t>
            </a:r>
            <a:endParaRPr/>
          </a:p>
          <a:p>
            <a:pPr lvl="4">
              <a:buFont typeface="Wingdings 2" charset="2"/>
              <a:buChar char=""/>
            </a:pPr>
            <a:r>
              <a:rPr lang="en-US" sz="1900">
                <a:latin typeface="Century Gothic"/>
              </a:rPr>
              <a:t>Fifth Outline Level</a:t>
            </a:r>
            <a:endParaRPr/>
          </a:p>
          <a:p>
            <a:pPr lvl="5">
              <a:buFont typeface="Wingdings 2" charset="2"/>
              <a:buChar char=""/>
            </a:pPr>
            <a:r>
              <a:rPr lang="en-US" sz="1900">
                <a:latin typeface="Century Gothic"/>
              </a:rPr>
              <a:t>Sixth Outline Level</a:t>
            </a:r>
            <a:endParaRPr/>
          </a:p>
          <a:p>
            <a:pPr lvl="6">
              <a:buFont typeface="Wingdings 2" charset="2"/>
              <a:buChar char=""/>
            </a:pPr>
            <a:r>
              <a:rPr lang="en-US" sz="1900">
                <a:latin typeface="Century Gothic"/>
              </a:rPr>
              <a:t>Seventh Outline Level</a:t>
            </a:r>
            <a:endParaRPr/>
          </a:p>
        </p:txBody>
      </p:sp>
      <p:sp>
        <p:nvSpPr>
          <p:cNvPr id="214" name="PlaceHolder 3"/>
          <p:cNvSpPr>
            <a:spLocks noGrp="1"/>
          </p:cNvSpPr>
          <p:nvPr>
            <p:ph type="dt"/>
          </p:nvPr>
        </p:nvSpPr>
        <p:spPr>
          <a:xfrm>
            <a:off x="4791240" y="6365880"/>
            <a:ext cx="2133360" cy="301680"/>
          </a:xfrm>
          <a:prstGeom prst="rect">
            <a:avLst/>
          </a:prstGeom>
        </p:spPr>
        <p:txBody>
          <a:bodyPr lIns="90000" tIns="46800" rIns="90000" bIns="46800" anchor="b"/>
          <a:lstStyle/>
          <a:p>
            <a:pPr>
              <a:buSzPct val="45000"/>
              <a:buFont typeface="Wingdings" charset="2"/>
              <a:buChar char=""/>
            </a:pPr>
            <a:r>
              <a:rPr lang="en-US" sz="1000">
                <a:latin typeface="Times New Roman"/>
              </a:rPr>
              <a:t>11/23/16</a:t>
            </a:r>
            <a:endParaRPr/>
          </a:p>
        </p:txBody>
      </p:sp>
      <p:sp>
        <p:nvSpPr>
          <p:cNvPr id="215" name="PlaceHolder 4"/>
          <p:cNvSpPr>
            <a:spLocks noGrp="1"/>
          </p:cNvSpPr>
          <p:nvPr>
            <p:ph type="sldNum"/>
          </p:nvPr>
        </p:nvSpPr>
        <p:spPr>
          <a:xfrm>
            <a:off x="7589880" y="6365880"/>
            <a:ext cx="503280" cy="301680"/>
          </a:xfrm>
          <a:prstGeom prst="rect">
            <a:avLst/>
          </a:prstGeom>
        </p:spPr>
        <p:txBody>
          <a:bodyPr lIns="90000" tIns="46800" rIns="90000" bIns="46800" anchor="b"/>
          <a:lstStyle/>
          <a:p>
            <a:pPr algn="ctr">
              <a:buSzPct val="45000"/>
              <a:buFont typeface="Wingdings" charset="2"/>
              <a:buChar char=""/>
            </a:pPr>
            <a:fld id="{33B4BE00-9236-4A46-9FFC-AB1738763A29}" type="slidenum">
              <a:rPr lang="en-US" sz="1200">
                <a:latin typeface="Times New Roman"/>
              </a:rPr>
              <a:t>‹N›</a:t>
            </a:fld>
            <a:endParaRPr/>
          </a:p>
        </p:txBody>
      </p:sp>
      <p:sp>
        <p:nvSpPr>
          <p:cNvPr id="216" name="PlaceHolder 5"/>
          <p:cNvSpPr>
            <a:spLocks noGrp="1"/>
          </p:cNvSpPr>
          <p:nvPr>
            <p:ph type="ftr"/>
          </p:nvPr>
        </p:nvSpPr>
        <p:spPr>
          <a:xfrm>
            <a:off x="456840" y="6367320"/>
            <a:ext cx="4259160" cy="300240"/>
          </a:xfrm>
          <a:prstGeom prst="rect">
            <a:avLst/>
          </a:prstGeom>
        </p:spPr>
        <p:txBody>
          <a:bodyPr lIns="90000" tIns="46800" rIns="90000" bIns="46800" anchor="b"/>
          <a:lstStyle/>
          <a:p>
            <a:pPr algn="r">
              <a:buSzPct val="45000"/>
              <a:buFont typeface="Wingdings" charset="2"/>
              <a:buChar char=""/>
            </a:pPr>
            <a:r>
              <a:rPr lang="en-US" sz="1000">
                <a:latin typeface="Times New Roman"/>
              </a:rPr>
              <a:t>Inserire qui il logo</a:t>
            </a:r>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1" name="CustomShape 1"/>
          <p:cNvSpPr/>
          <p:nvPr/>
        </p:nvSpPr>
        <p:spPr>
          <a:xfrm>
            <a:off x="6480" y="14400"/>
            <a:ext cx="9131040" cy="6837120"/>
          </a:xfrm>
          <a:prstGeom prst="rtTriangle">
            <a:avLst/>
          </a:prstGeom>
          <a:gradFill>
            <a:gsLst>
              <a:gs pos="0">
                <a:srgbClr val="444D26"/>
              </a:gs>
              <a:gs pos="100000">
                <a:srgbClr val="444D26"/>
              </a:gs>
            </a:gsLst>
            <a:lin ang="7980000"/>
          </a:gradFill>
          <a:ln>
            <a:noFill/>
          </a:ln>
        </p:spPr>
        <p:style>
          <a:lnRef idx="0">
            <a:scrgbClr r="0" g="0" b="0"/>
          </a:lnRef>
          <a:fillRef idx="0">
            <a:scrgbClr r="0" g="0" b="0"/>
          </a:fillRef>
          <a:effectRef idx="0">
            <a:scrgbClr r="0" g="0" b="0"/>
          </a:effectRef>
          <a:fontRef idx="minor"/>
        </p:style>
      </p:sp>
      <p:sp>
        <p:nvSpPr>
          <p:cNvPr id="252" name="Line 2"/>
          <p:cNvSpPr/>
          <p:nvPr/>
        </p:nvSpPr>
        <p:spPr>
          <a:xfrm>
            <a:off x="0" y="6480"/>
            <a:ext cx="9137520" cy="6845040"/>
          </a:xfrm>
          <a:prstGeom prst="line">
            <a:avLst/>
          </a:prstGeom>
          <a:ln w="5040">
            <a:solidFill>
              <a:srgbClr val="FFFFD6"/>
            </a:solidFill>
            <a:miter/>
          </a:ln>
        </p:spPr>
      </p:sp>
      <p:sp>
        <p:nvSpPr>
          <p:cNvPr id="253" name="Line 3"/>
          <p:cNvSpPr/>
          <p:nvPr/>
        </p:nvSpPr>
        <p:spPr>
          <a:xfrm flipH="1">
            <a:off x="6469200" y="4947480"/>
            <a:ext cx="2673360" cy="1900440"/>
          </a:xfrm>
          <a:prstGeom prst="line">
            <a:avLst/>
          </a:prstGeom>
          <a:ln w="6120">
            <a:solidFill>
              <a:srgbClr val="FFFFDA"/>
            </a:solidFill>
            <a:miter/>
          </a:ln>
        </p:spPr>
      </p:sp>
      <p:sp>
        <p:nvSpPr>
          <p:cNvPr id="254" name="PlaceHolder 4"/>
          <p:cNvSpPr>
            <a:spLocks noGrp="1"/>
          </p:cNvSpPr>
          <p:nvPr>
            <p:ph type="title"/>
          </p:nvPr>
        </p:nvSpPr>
        <p:spPr>
          <a:xfrm>
            <a:off x="457200" y="267840"/>
            <a:ext cx="8229600" cy="1103400"/>
          </a:xfrm>
          <a:prstGeom prst="rect">
            <a:avLst/>
          </a:prstGeom>
        </p:spPr>
        <p:txBody>
          <a:bodyPr lIns="90000" tIns="46800" rIns="90000" bIns="46800" anchor="ctr"/>
          <a:lstStyle/>
          <a:p>
            <a:r>
              <a:rPr lang="en-US" sz="4200">
                <a:latin typeface="Century Gothic"/>
              </a:rPr>
              <a:t>Click to edit the title text format</a:t>
            </a:r>
            <a:endParaRPr/>
          </a:p>
        </p:txBody>
      </p:sp>
      <p:sp>
        <p:nvSpPr>
          <p:cNvPr id="255" name="PlaceHolder 5"/>
          <p:cNvSpPr>
            <a:spLocks noGrp="1"/>
          </p:cNvSpPr>
          <p:nvPr>
            <p:ph type="body"/>
          </p:nvPr>
        </p:nvSpPr>
        <p:spPr>
          <a:xfrm>
            <a:off x="457200" y="1523880"/>
            <a:ext cx="8229600" cy="4648320"/>
          </a:xfrm>
          <a:prstGeom prst="rect">
            <a:avLst/>
          </a:prstGeom>
        </p:spPr>
        <p:txBody>
          <a:bodyPr lIns="90000" tIns="46800" rIns="90000" bIns="46800"/>
          <a:lstStyle/>
          <a:p>
            <a:pPr>
              <a:buSzPct val="80000"/>
              <a:buFont typeface="Wingdings 2" charset="2"/>
              <a:buChar char=""/>
            </a:pPr>
            <a:r>
              <a:rPr lang="en-US" sz="3000">
                <a:latin typeface="Century Gothic"/>
              </a:rPr>
              <a:t>Click to edit the outline text format</a:t>
            </a:r>
            <a:endParaRPr/>
          </a:p>
          <a:p>
            <a:pPr lvl="1">
              <a:buSzPct val="95000"/>
              <a:buFont typeface="Verdana"/>
              <a:buChar char="›"/>
            </a:pPr>
            <a:r>
              <a:rPr lang="en-US" sz="2600">
                <a:latin typeface="Century Gothic"/>
              </a:rPr>
              <a:t>Second Outline Level</a:t>
            </a:r>
            <a:endParaRPr/>
          </a:p>
          <a:p>
            <a:pPr lvl="2">
              <a:buFont typeface="Wingdings 2" charset="2"/>
              <a:buChar char=""/>
            </a:pPr>
            <a:r>
              <a:rPr lang="en-US" sz="2400">
                <a:latin typeface="Century Gothic"/>
              </a:rPr>
              <a:t>Third Outline Level</a:t>
            </a:r>
            <a:endParaRPr/>
          </a:p>
          <a:p>
            <a:pPr lvl="3">
              <a:buFont typeface="Wingdings 2" charset="2"/>
              <a:buChar char=""/>
            </a:pPr>
            <a:r>
              <a:rPr lang="en-US" sz="2000">
                <a:latin typeface="Century Gothic"/>
              </a:rPr>
              <a:t>Fourth Outline Level</a:t>
            </a:r>
            <a:endParaRPr/>
          </a:p>
          <a:p>
            <a:pPr lvl="4">
              <a:buFont typeface="Wingdings 2" charset="2"/>
              <a:buChar char=""/>
            </a:pPr>
            <a:r>
              <a:rPr lang="en-US" sz="1900">
                <a:latin typeface="Century Gothic"/>
              </a:rPr>
              <a:t>Fifth Outline Level</a:t>
            </a:r>
            <a:endParaRPr/>
          </a:p>
          <a:p>
            <a:pPr lvl="5">
              <a:buFont typeface="Wingdings 2" charset="2"/>
              <a:buChar char=""/>
            </a:pPr>
            <a:r>
              <a:rPr lang="en-US" sz="1900">
                <a:latin typeface="Century Gothic"/>
              </a:rPr>
              <a:t>Sixth Outline Level</a:t>
            </a:r>
            <a:endParaRPr/>
          </a:p>
          <a:p>
            <a:pPr lvl="6">
              <a:buFont typeface="Wingdings 2" charset="2"/>
              <a:buChar char=""/>
            </a:pPr>
            <a:r>
              <a:rPr lang="en-US" sz="1900">
                <a:latin typeface="Century Gothic"/>
              </a:rPr>
              <a:t>Seventh Outline Level</a:t>
            </a:r>
            <a:endParaRPr/>
          </a:p>
        </p:txBody>
      </p:sp>
      <p:sp>
        <p:nvSpPr>
          <p:cNvPr id="256" name="PlaceHolder 6"/>
          <p:cNvSpPr>
            <a:spLocks noGrp="1"/>
          </p:cNvSpPr>
          <p:nvPr>
            <p:ph type="dt"/>
          </p:nvPr>
        </p:nvSpPr>
        <p:spPr>
          <a:xfrm>
            <a:off x="4791240" y="6365880"/>
            <a:ext cx="2133360" cy="301680"/>
          </a:xfrm>
          <a:prstGeom prst="rect">
            <a:avLst/>
          </a:prstGeom>
        </p:spPr>
        <p:txBody>
          <a:bodyPr lIns="90000" tIns="46800" rIns="90000" bIns="46800" anchor="b"/>
          <a:lstStyle/>
          <a:p>
            <a:pPr>
              <a:buSzPct val="45000"/>
              <a:buFont typeface="Wingdings" charset="2"/>
              <a:buChar char=""/>
            </a:pPr>
            <a:r>
              <a:rPr lang="en-US" sz="1000">
                <a:latin typeface="Times New Roman"/>
              </a:rPr>
              <a:t>11/23/16</a:t>
            </a:r>
            <a:endParaRPr/>
          </a:p>
        </p:txBody>
      </p:sp>
      <p:sp>
        <p:nvSpPr>
          <p:cNvPr id="257" name="PlaceHolder 7"/>
          <p:cNvSpPr>
            <a:spLocks noGrp="1"/>
          </p:cNvSpPr>
          <p:nvPr>
            <p:ph type="sldNum"/>
          </p:nvPr>
        </p:nvSpPr>
        <p:spPr>
          <a:xfrm>
            <a:off x="7589880" y="6365880"/>
            <a:ext cx="503280" cy="301680"/>
          </a:xfrm>
          <a:prstGeom prst="rect">
            <a:avLst/>
          </a:prstGeom>
        </p:spPr>
        <p:txBody>
          <a:bodyPr lIns="90000" tIns="46800" rIns="90000" bIns="46800" anchor="b"/>
          <a:lstStyle/>
          <a:p>
            <a:pPr algn="ctr">
              <a:buSzPct val="45000"/>
              <a:buFont typeface="Wingdings" charset="2"/>
              <a:buChar char=""/>
            </a:pPr>
            <a:fld id="{EC189F0A-4004-4524-8833-AB08F4FCFE19}" type="slidenum">
              <a:rPr lang="en-US" sz="1200">
                <a:latin typeface="Times New Roman"/>
              </a:rPr>
              <a:t>‹N›</a:t>
            </a:fld>
            <a:endParaRPr/>
          </a:p>
        </p:txBody>
      </p:sp>
      <p:sp>
        <p:nvSpPr>
          <p:cNvPr id="258" name="PlaceHolder 8"/>
          <p:cNvSpPr>
            <a:spLocks noGrp="1"/>
          </p:cNvSpPr>
          <p:nvPr>
            <p:ph type="ftr"/>
          </p:nvPr>
        </p:nvSpPr>
        <p:spPr>
          <a:xfrm>
            <a:off x="456840" y="6367320"/>
            <a:ext cx="4259160" cy="300240"/>
          </a:xfrm>
          <a:prstGeom prst="rect">
            <a:avLst/>
          </a:prstGeom>
        </p:spPr>
        <p:txBody>
          <a:bodyPr lIns="90000" tIns="46800" rIns="90000" bIns="46800" anchor="b"/>
          <a:lstStyle/>
          <a:p>
            <a:pPr algn="r">
              <a:buSzPct val="45000"/>
              <a:buFont typeface="Wingdings" charset="2"/>
              <a:buChar char=""/>
            </a:pPr>
            <a:r>
              <a:rPr lang="en-US" sz="1000">
                <a:latin typeface="Times New Roman"/>
              </a:rPr>
              <a:t>Inserire qui il logo</a:t>
            </a:r>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 name="CustomShape 1"/>
          <p:cNvSpPr/>
          <p:nvPr/>
        </p:nvSpPr>
        <p:spPr>
          <a:xfrm>
            <a:off x="6480" y="14400"/>
            <a:ext cx="9131040" cy="6837120"/>
          </a:xfrm>
          <a:prstGeom prst="rtTriangle">
            <a:avLst/>
          </a:prstGeom>
          <a:gradFill>
            <a:gsLst>
              <a:gs pos="0">
                <a:srgbClr val="444D26"/>
              </a:gs>
              <a:gs pos="100000">
                <a:srgbClr val="444D26"/>
              </a:gs>
            </a:gsLst>
            <a:lin ang="7980000"/>
          </a:gradFill>
          <a:ln>
            <a:noFill/>
          </a:ln>
        </p:spPr>
        <p:style>
          <a:lnRef idx="0">
            <a:scrgbClr r="0" g="0" b="0"/>
          </a:lnRef>
          <a:fillRef idx="0">
            <a:scrgbClr r="0" g="0" b="0"/>
          </a:fillRef>
          <a:effectRef idx="0">
            <a:scrgbClr r="0" g="0" b="0"/>
          </a:effectRef>
          <a:fontRef idx="minor"/>
        </p:style>
      </p:sp>
      <p:sp>
        <p:nvSpPr>
          <p:cNvPr id="294" name="Line 2"/>
          <p:cNvSpPr/>
          <p:nvPr/>
        </p:nvSpPr>
        <p:spPr>
          <a:xfrm>
            <a:off x="0" y="6480"/>
            <a:ext cx="9137520" cy="6845040"/>
          </a:xfrm>
          <a:prstGeom prst="line">
            <a:avLst/>
          </a:prstGeom>
          <a:ln w="5040">
            <a:solidFill>
              <a:srgbClr val="FFFFD6"/>
            </a:solidFill>
            <a:miter/>
          </a:ln>
        </p:spPr>
      </p:sp>
      <p:sp>
        <p:nvSpPr>
          <p:cNvPr id="295" name="Line 3"/>
          <p:cNvSpPr/>
          <p:nvPr/>
        </p:nvSpPr>
        <p:spPr>
          <a:xfrm flipH="1">
            <a:off x="6469200" y="4947480"/>
            <a:ext cx="2673360" cy="1900440"/>
          </a:xfrm>
          <a:prstGeom prst="line">
            <a:avLst/>
          </a:prstGeom>
          <a:ln w="6120">
            <a:solidFill>
              <a:srgbClr val="FFFFDA"/>
            </a:solidFill>
            <a:miter/>
          </a:ln>
        </p:spPr>
      </p:sp>
      <p:sp>
        <p:nvSpPr>
          <p:cNvPr id="296" name="PlaceHolder 4"/>
          <p:cNvSpPr>
            <a:spLocks noGrp="1"/>
          </p:cNvSpPr>
          <p:nvPr>
            <p:ph type="title"/>
          </p:nvPr>
        </p:nvSpPr>
        <p:spPr>
          <a:xfrm>
            <a:off x="457200" y="267840"/>
            <a:ext cx="8229600" cy="1103400"/>
          </a:xfrm>
          <a:prstGeom prst="rect">
            <a:avLst/>
          </a:prstGeom>
        </p:spPr>
        <p:txBody>
          <a:bodyPr lIns="90000" tIns="46800" rIns="90000" bIns="46800" anchor="ctr"/>
          <a:lstStyle/>
          <a:p>
            <a:r>
              <a:rPr lang="en-US" sz="4200">
                <a:latin typeface="Century Gothic"/>
              </a:rPr>
              <a:t>Click to edit the title text format</a:t>
            </a:r>
            <a:endParaRPr/>
          </a:p>
        </p:txBody>
      </p:sp>
      <p:sp>
        <p:nvSpPr>
          <p:cNvPr id="297" name="PlaceHolder 5"/>
          <p:cNvSpPr>
            <a:spLocks noGrp="1"/>
          </p:cNvSpPr>
          <p:nvPr>
            <p:ph type="body"/>
          </p:nvPr>
        </p:nvSpPr>
        <p:spPr>
          <a:xfrm>
            <a:off x="457200" y="1523880"/>
            <a:ext cx="8229600" cy="4648320"/>
          </a:xfrm>
          <a:prstGeom prst="rect">
            <a:avLst/>
          </a:prstGeom>
        </p:spPr>
        <p:txBody>
          <a:bodyPr lIns="90000" tIns="46800" rIns="90000" bIns="46800"/>
          <a:lstStyle/>
          <a:p>
            <a:pPr>
              <a:buSzPct val="80000"/>
              <a:buFont typeface="Wingdings 2" charset="2"/>
              <a:buChar char=""/>
            </a:pPr>
            <a:r>
              <a:rPr lang="en-US" sz="3000">
                <a:latin typeface="Century Gothic"/>
              </a:rPr>
              <a:t>Click to edit the outline text format</a:t>
            </a:r>
            <a:endParaRPr/>
          </a:p>
          <a:p>
            <a:pPr lvl="1">
              <a:buSzPct val="95000"/>
              <a:buFont typeface="Verdana"/>
              <a:buChar char="›"/>
            </a:pPr>
            <a:r>
              <a:rPr lang="en-US" sz="2600">
                <a:latin typeface="Century Gothic"/>
              </a:rPr>
              <a:t>Second Outline Level</a:t>
            </a:r>
            <a:endParaRPr/>
          </a:p>
          <a:p>
            <a:pPr lvl="2">
              <a:buFont typeface="Wingdings 2" charset="2"/>
              <a:buChar char=""/>
            </a:pPr>
            <a:r>
              <a:rPr lang="en-US" sz="2400">
                <a:latin typeface="Century Gothic"/>
              </a:rPr>
              <a:t>Third Outline Level</a:t>
            </a:r>
            <a:endParaRPr/>
          </a:p>
          <a:p>
            <a:pPr lvl="3">
              <a:buFont typeface="Wingdings 2" charset="2"/>
              <a:buChar char=""/>
            </a:pPr>
            <a:r>
              <a:rPr lang="en-US" sz="2000">
                <a:latin typeface="Century Gothic"/>
              </a:rPr>
              <a:t>Fourth Outline Level</a:t>
            </a:r>
            <a:endParaRPr/>
          </a:p>
          <a:p>
            <a:pPr lvl="4">
              <a:buFont typeface="Wingdings 2" charset="2"/>
              <a:buChar char=""/>
            </a:pPr>
            <a:r>
              <a:rPr lang="en-US" sz="1900">
                <a:latin typeface="Century Gothic"/>
              </a:rPr>
              <a:t>Fifth Outline Level</a:t>
            </a:r>
            <a:endParaRPr/>
          </a:p>
          <a:p>
            <a:pPr lvl="5">
              <a:buFont typeface="Wingdings 2" charset="2"/>
              <a:buChar char=""/>
            </a:pPr>
            <a:r>
              <a:rPr lang="en-US" sz="1900">
                <a:latin typeface="Century Gothic"/>
              </a:rPr>
              <a:t>Sixth Outline Level</a:t>
            </a:r>
            <a:endParaRPr/>
          </a:p>
          <a:p>
            <a:pPr lvl="6">
              <a:buFont typeface="Wingdings 2" charset="2"/>
              <a:buChar char=""/>
            </a:pPr>
            <a:r>
              <a:rPr lang="en-US" sz="1900">
                <a:latin typeface="Century Gothic"/>
              </a:rPr>
              <a:t>Seventh Outline Level</a:t>
            </a:r>
            <a:endParaRPr/>
          </a:p>
        </p:txBody>
      </p:sp>
      <p:sp>
        <p:nvSpPr>
          <p:cNvPr id="298" name="PlaceHolder 6"/>
          <p:cNvSpPr>
            <a:spLocks noGrp="1"/>
          </p:cNvSpPr>
          <p:nvPr>
            <p:ph type="dt"/>
          </p:nvPr>
        </p:nvSpPr>
        <p:spPr>
          <a:xfrm>
            <a:off x="4791240" y="6365880"/>
            <a:ext cx="2133360" cy="301680"/>
          </a:xfrm>
          <a:prstGeom prst="rect">
            <a:avLst/>
          </a:prstGeom>
        </p:spPr>
        <p:txBody>
          <a:bodyPr lIns="90000" tIns="46800" rIns="90000" bIns="46800" anchor="b"/>
          <a:lstStyle/>
          <a:p>
            <a:pPr>
              <a:buSzPct val="45000"/>
              <a:buFont typeface="Wingdings" charset="2"/>
              <a:buChar char=""/>
            </a:pPr>
            <a:r>
              <a:rPr lang="en-US" sz="1000">
                <a:latin typeface="Times New Roman"/>
              </a:rPr>
              <a:t>11/23/16</a:t>
            </a:r>
            <a:endParaRPr/>
          </a:p>
        </p:txBody>
      </p:sp>
      <p:sp>
        <p:nvSpPr>
          <p:cNvPr id="299" name="PlaceHolder 7"/>
          <p:cNvSpPr>
            <a:spLocks noGrp="1"/>
          </p:cNvSpPr>
          <p:nvPr>
            <p:ph type="sldNum"/>
          </p:nvPr>
        </p:nvSpPr>
        <p:spPr>
          <a:xfrm>
            <a:off x="7589880" y="6365880"/>
            <a:ext cx="503280" cy="301680"/>
          </a:xfrm>
          <a:prstGeom prst="rect">
            <a:avLst/>
          </a:prstGeom>
        </p:spPr>
        <p:txBody>
          <a:bodyPr lIns="90000" tIns="46800" rIns="90000" bIns="46800" anchor="b"/>
          <a:lstStyle/>
          <a:p>
            <a:pPr algn="ctr">
              <a:buSzPct val="45000"/>
              <a:buFont typeface="Wingdings" charset="2"/>
              <a:buChar char=""/>
            </a:pPr>
            <a:fld id="{0FAC3C49-6DA7-4A88-80D4-38F1AADC54AD}" type="slidenum">
              <a:rPr lang="en-US" sz="1200">
                <a:latin typeface="Times New Roman"/>
              </a:rPr>
              <a:t>‹N›</a:t>
            </a:fld>
            <a:endParaRPr/>
          </a:p>
        </p:txBody>
      </p:sp>
      <p:sp>
        <p:nvSpPr>
          <p:cNvPr id="300" name="PlaceHolder 8"/>
          <p:cNvSpPr>
            <a:spLocks noGrp="1"/>
          </p:cNvSpPr>
          <p:nvPr>
            <p:ph type="ftr"/>
          </p:nvPr>
        </p:nvSpPr>
        <p:spPr>
          <a:xfrm>
            <a:off x="456840" y="6367320"/>
            <a:ext cx="4259160" cy="300240"/>
          </a:xfrm>
          <a:prstGeom prst="rect">
            <a:avLst/>
          </a:prstGeom>
        </p:spPr>
        <p:txBody>
          <a:bodyPr lIns="90000" tIns="46800" rIns="90000" bIns="46800" anchor="b"/>
          <a:lstStyle/>
          <a:p>
            <a:pPr algn="r">
              <a:buSzPct val="45000"/>
              <a:buFont typeface="Wingdings" charset="2"/>
              <a:buChar char=""/>
            </a:pPr>
            <a:r>
              <a:rPr lang="en-US" sz="1000">
                <a:latin typeface="Times New Roman"/>
              </a:rPr>
              <a:t>Inserire qui il logo</a:t>
            </a:r>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5" name="PlaceHolder 1"/>
          <p:cNvSpPr>
            <a:spLocks noGrp="1"/>
          </p:cNvSpPr>
          <p:nvPr>
            <p:ph type="title"/>
          </p:nvPr>
        </p:nvSpPr>
        <p:spPr>
          <a:xfrm>
            <a:off x="457200" y="267840"/>
            <a:ext cx="8229600" cy="1103400"/>
          </a:xfrm>
          <a:prstGeom prst="rect">
            <a:avLst/>
          </a:prstGeom>
        </p:spPr>
        <p:txBody>
          <a:bodyPr lIns="90000" tIns="46800" rIns="90000" bIns="46800" anchor="ctr"/>
          <a:lstStyle/>
          <a:p>
            <a:r>
              <a:rPr lang="en-US" sz="4200">
                <a:latin typeface="Century Gothic"/>
              </a:rPr>
              <a:t>Click to edit the title text format</a:t>
            </a:r>
            <a:endParaRPr/>
          </a:p>
        </p:txBody>
      </p:sp>
      <p:sp>
        <p:nvSpPr>
          <p:cNvPr id="336" name="PlaceHolder 2"/>
          <p:cNvSpPr>
            <a:spLocks noGrp="1"/>
          </p:cNvSpPr>
          <p:nvPr>
            <p:ph type="body"/>
          </p:nvPr>
        </p:nvSpPr>
        <p:spPr>
          <a:xfrm>
            <a:off x="457200" y="1523880"/>
            <a:ext cx="8229600" cy="4648320"/>
          </a:xfrm>
          <a:prstGeom prst="rect">
            <a:avLst/>
          </a:prstGeom>
        </p:spPr>
        <p:txBody>
          <a:bodyPr lIns="90000" tIns="46800" rIns="90000" bIns="46800"/>
          <a:lstStyle/>
          <a:p>
            <a:pPr>
              <a:buSzPct val="80000"/>
              <a:buFont typeface="Wingdings 2" charset="2"/>
              <a:buChar char=""/>
            </a:pPr>
            <a:r>
              <a:rPr lang="en-US" sz="3000">
                <a:latin typeface="Century Gothic"/>
              </a:rPr>
              <a:t>Click to edit the outline text format</a:t>
            </a:r>
            <a:endParaRPr/>
          </a:p>
          <a:p>
            <a:pPr lvl="1">
              <a:buSzPct val="95000"/>
              <a:buFont typeface="Verdana"/>
              <a:buChar char="›"/>
            </a:pPr>
            <a:r>
              <a:rPr lang="en-US" sz="2600">
                <a:latin typeface="Century Gothic"/>
              </a:rPr>
              <a:t>Second Outline Level</a:t>
            </a:r>
            <a:endParaRPr/>
          </a:p>
          <a:p>
            <a:pPr lvl="2">
              <a:buFont typeface="Wingdings 2" charset="2"/>
              <a:buChar char=""/>
            </a:pPr>
            <a:r>
              <a:rPr lang="en-US" sz="2400">
                <a:latin typeface="Century Gothic"/>
              </a:rPr>
              <a:t>Third Outline Level</a:t>
            </a:r>
            <a:endParaRPr/>
          </a:p>
          <a:p>
            <a:pPr lvl="3">
              <a:buFont typeface="Wingdings 2" charset="2"/>
              <a:buChar char=""/>
            </a:pPr>
            <a:r>
              <a:rPr lang="en-US" sz="2000">
                <a:latin typeface="Century Gothic"/>
              </a:rPr>
              <a:t>Fourth Outline Level</a:t>
            </a:r>
            <a:endParaRPr/>
          </a:p>
          <a:p>
            <a:pPr lvl="4">
              <a:buFont typeface="Wingdings 2" charset="2"/>
              <a:buChar char=""/>
            </a:pPr>
            <a:r>
              <a:rPr lang="en-US" sz="1900">
                <a:latin typeface="Century Gothic"/>
              </a:rPr>
              <a:t>Fifth Outline Level</a:t>
            </a:r>
            <a:endParaRPr/>
          </a:p>
          <a:p>
            <a:pPr lvl="5">
              <a:buFont typeface="Wingdings 2" charset="2"/>
              <a:buChar char=""/>
            </a:pPr>
            <a:r>
              <a:rPr lang="en-US" sz="1900">
                <a:latin typeface="Century Gothic"/>
              </a:rPr>
              <a:t>Sixth Outline Level</a:t>
            </a:r>
            <a:endParaRPr/>
          </a:p>
          <a:p>
            <a:pPr lvl="6">
              <a:buFont typeface="Wingdings 2" charset="2"/>
              <a:buChar char=""/>
            </a:pPr>
            <a:r>
              <a:rPr lang="en-US" sz="1900">
                <a:latin typeface="Century Gothic"/>
              </a:rPr>
              <a:t>Seventh Outline Level</a:t>
            </a:r>
            <a:endParaRPr/>
          </a:p>
        </p:txBody>
      </p:sp>
      <p:sp>
        <p:nvSpPr>
          <p:cNvPr id="337" name="PlaceHolder 3"/>
          <p:cNvSpPr>
            <a:spLocks noGrp="1"/>
          </p:cNvSpPr>
          <p:nvPr>
            <p:ph type="dt"/>
          </p:nvPr>
        </p:nvSpPr>
        <p:spPr>
          <a:xfrm>
            <a:off x="4791240" y="6365880"/>
            <a:ext cx="2133360" cy="301680"/>
          </a:xfrm>
          <a:prstGeom prst="rect">
            <a:avLst/>
          </a:prstGeom>
        </p:spPr>
        <p:txBody>
          <a:bodyPr lIns="90000" tIns="46800" rIns="90000" bIns="46800" anchor="b"/>
          <a:lstStyle/>
          <a:p>
            <a:pPr>
              <a:buSzPct val="45000"/>
              <a:buFont typeface="Wingdings" charset="2"/>
              <a:buChar char=""/>
            </a:pPr>
            <a:r>
              <a:rPr lang="en-US" sz="1000">
                <a:latin typeface="Times New Roman"/>
              </a:rPr>
              <a:t>11/23/16</a:t>
            </a:r>
            <a:endParaRPr/>
          </a:p>
        </p:txBody>
      </p:sp>
      <p:sp>
        <p:nvSpPr>
          <p:cNvPr id="338" name="PlaceHolder 4"/>
          <p:cNvSpPr>
            <a:spLocks noGrp="1"/>
          </p:cNvSpPr>
          <p:nvPr>
            <p:ph type="sldNum"/>
          </p:nvPr>
        </p:nvSpPr>
        <p:spPr>
          <a:xfrm>
            <a:off x="7589880" y="6365880"/>
            <a:ext cx="503280" cy="301680"/>
          </a:xfrm>
          <a:prstGeom prst="rect">
            <a:avLst/>
          </a:prstGeom>
        </p:spPr>
        <p:txBody>
          <a:bodyPr lIns="90000" tIns="46800" rIns="90000" bIns="46800" anchor="b"/>
          <a:lstStyle/>
          <a:p>
            <a:pPr algn="ctr">
              <a:buSzPct val="45000"/>
              <a:buFont typeface="Wingdings" charset="2"/>
              <a:buChar char=""/>
            </a:pPr>
            <a:fld id="{6D0400C7-0A10-4F28-A00E-C77381F5D6D4}" type="slidenum">
              <a:rPr lang="en-US" sz="1200">
                <a:latin typeface="Times New Roman"/>
              </a:rPr>
              <a:t>‹N›</a:t>
            </a:fld>
            <a:endParaRPr/>
          </a:p>
        </p:txBody>
      </p:sp>
      <p:sp>
        <p:nvSpPr>
          <p:cNvPr id="339" name="PlaceHolder 5"/>
          <p:cNvSpPr>
            <a:spLocks noGrp="1"/>
          </p:cNvSpPr>
          <p:nvPr>
            <p:ph type="ftr"/>
          </p:nvPr>
        </p:nvSpPr>
        <p:spPr>
          <a:xfrm>
            <a:off x="456840" y="6367320"/>
            <a:ext cx="4259160" cy="300240"/>
          </a:xfrm>
          <a:prstGeom prst="rect">
            <a:avLst/>
          </a:prstGeom>
        </p:spPr>
        <p:txBody>
          <a:bodyPr lIns="90000" tIns="46800" rIns="90000" bIns="46800" anchor="b"/>
          <a:lstStyle/>
          <a:p>
            <a:pPr algn="r">
              <a:buSzPct val="45000"/>
              <a:buFont typeface="Wingdings" charset="2"/>
              <a:buChar char=""/>
            </a:pPr>
            <a:r>
              <a:rPr lang="en-US" sz="1000">
                <a:latin typeface="Times New Roman"/>
              </a:rPr>
              <a:t>Inserire qui il logo</a:t>
            </a:r>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5.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25.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3" name="TextShape 1"/>
          <p:cNvSpPr txBox="1"/>
          <p:nvPr/>
        </p:nvSpPr>
        <p:spPr>
          <a:xfrm>
            <a:off x="190500" y="95250"/>
            <a:ext cx="9144000" cy="1470240"/>
          </a:xfrm>
          <a:prstGeom prst="rect">
            <a:avLst/>
          </a:prstGeom>
          <a:noFill/>
          <a:ln>
            <a:noFill/>
          </a:ln>
        </p:spPr>
        <p:txBody>
          <a:bodyPr lIns="90000" tIns="46800" rIns="90000" bIns="46800" anchor="b"/>
          <a:lstStyle/>
          <a:p>
            <a:pPr algn="ctr"/>
            <a:r>
              <a:rPr lang="IT-IT" sz="4000" b="1" dirty="0">
                <a:solidFill>
                  <a:srgbClr val="444D26"/>
                </a:solidFill>
                <a:latin typeface="Century Gothic"/>
              </a:rPr>
              <a:t>Introduzione alla </a:t>
            </a:r>
            <a:endParaRPr lang="IT-IT" b="1" dirty="0">
              <a:solidFill>
                <a:srgbClr val="000000"/>
              </a:solidFill>
              <a:latin typeface="Arial"/>
            </a:endParaRPr>
          </a:p>
          <a:p>
            <a:pPr algn="ctr"/>
            <a:r>
              <a:rPr lang="IT-IT" sz="4000" b="1" dirty="0">
                <a:solidFill>
                  <a:srgbClr val="444D26"/>
                </a:solidFill>
                <a:latin typeface="Century Gothic"/>
              </a:rPr>
              <a:t>Ricerca Operativa</a:t>
            </a:r>
            <a:endParaRPr lang="IT-IT" b="1" dirty="0"/>
          </a:p>
        </p:txBody>
      </p:sp>
      <p:sp>
        <p:nvSpPr>
          <p:cNvPr id="504" name="TextShape 2"/>
          <p:cNvSpPr txBox="1"/>
          <p:nvPr/>
        </p:nvSpPr>
        <p:spPr>
          <a:xfrm>
            <a:off x="541440" y="2249640"/>
            <a:ext cx="8061120" cy="2170080"/>
          </a:xfrm>
          <a:prstGeom prst="rect">
            <a:avLst/>
          </a:prstGeom>
          <a:noFill/>
          <a:ln>
            <a:noFill/>
          </a:ln>
        </p:spPr>
        <p:txBody>
          <a:bodyPr lIns="90000" tIns="46800" rIns="90000" bIns="46800" anchor="t"/>
          <a:lstStyle/>
          <a:p>
            <a:pPr algn="r"/>
            <a:r>
              <a:rPr lang="IT-IT" sz="2400" dirty="0">
                <a:solidFill>
                  <a:srgbClr val="9EB160"/>
                </a:solidFill>
                <a:latin typeface="Century Gothic"/>
              </a:rPr>
              <a:t>Corso di Ricerca Operativa</a:t>
            </a:r>
            <a:endParaRPr lang="IT-IT" dirty="0"/>
          </a:p>
          <a:p>
            <a:pPr algn="r"/>
            <a:r>
              <a:rPr lang="IT-IT" sz="2400" dirty="0">
                <a:solidFill>
                  <a:srgbClr val="9EB160"/>
                </a:solidFill>
                <a:latin typeface="Century Gothic"/>
              </a:rPr>
              <a:t>A.A. 2016-2017</a:t>
            </a:r>
            <a:endParaRPr dirty="0"/>
          </a:p>
        </p:txBody>
      </p:sp>
      <p:sp>
        <p:nvSpPr>
          <p:cNvPr id="505" name="CustomShape 3"/>
          <p:cNvSpPr/>
          <p:nvPr/>
        </p:nvSpPr>
        <p:spPr>
          <a:xfrm>
            <a:off x="8391600" y="5753160"/>
            <a:ext cx="503280" cy="36504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fld id="{65CEDBDA-EBE5-48A8-B4EF-6B9038CED640}" type="slidenum">
              <a:rPr lang="en-US" sz="1300">
                <a:solidFill>
                  <a:srgbClr val="FFFFFF"/>
                </a:solidFill>
                <a:latin typeface="Century Gothic"/>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TextShape 1"/>
          <p:cNvSpPr txBox="1"/>
          <p:nvPr/>
        </p:nvSpPr>
        <p:spPr>
          <a:xfrm>
            <a:off x="457200" y="1523880"/>
            <a:ext cx="8229600" cy="4648320"/>
          </a:xfrm>
          <a:prstGeom prst="rect">
            <a:avLst/>
          </a:prstGeom>
          <a:noFill/>
          <a:ln>
            <a:noFill/>
          </a:ln>
        </p:spPr>
        <p:txBody>
          <a:bodyPr lIns="90000" tIns="46800" rIns="90000" bIns="46800"/>
          <a:lstStyle/>
          <a:p>
            <a:pPr lvl="1" algn="just">
              <a:buSzPct val="95000"/>
              <a:buFont typeface="Wingdings" charset="2"/>
              <a:buChar char=""/>
            </a:pPr>
            <a:r>
              <a:rPr lang="it-IT" sz="2400">
                <a:solidFill>
                  <a:srgbClr val="FF0000"/>
                </a:solidFill>
                <a:latin typeface="Century Gothic"/>
              </a:rPr>
              <a:t>Vincoli</a:t>
            </a:r>
            <a:r>
              <a:rPr lang="it-IT" sz="2400">
                <a:latin typeface="Century Gothic"/>
              </a:rPr>
              <a:t>: Si tratta dei legami esistenti tra le variabili di decisione e le limitazioni derivanti da considerazioni di varia natura (fisica, economica ecc.). Una soluzione che rispetti tutti i vincoli si dice «soluzione ammissibile»; l’insieme delle soluzioni ammissibili definisce, invece, la «regione ammissibile» del modello.</a:t>
            </a:r>
            <a:endParaRPr/>
          </a:p>
          <a:p>
            <a:pPr lvl="1" algn="just">
              <a:buSzPct val="95000"/>
              <a:buFont typeface="Wingdings" charset="2"/>
              <a:buChar char=""/>
            </a:pPr>
            <a:r>
              <a:rPr lang="it-IT" sz="2400">
                <a:solidFill>
                  <a:srgbClr val="FF0000"/>
                </a:solidFill>
                <a:latin typeface="Century Gothic"/>
              </a:rPr>
              <a:t>Funzione Obiettivo</a:t>
            </a:r>
            <a:r>
              <a:rPr lang="it-IT" sz="2400">
                <a:latin typeface="Century Gothic"/>
              </a:rPr>
              <a:t>: Esplicita il criterio di valutazione di una soluzione.</a:t>
            </a:r>
            <a:endParaRPr/>
          </a:p>
        </p:txBody>
      </p:sp>
      <p:sp>
        <p:nvSpPr>
          <p:cNvPr id="531" name="TextShape 2"/>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Problemi di ottimizzazione</a:t>
            </a:r>
            <a:endParaRPr/>
          </a:p>
        </p:txBody>
      </p:sp>
      <p:sp>
        <p:nvSpPr>
          <p:cNvPr id="532" name="CustomShape 3"/>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1520A6E0-5F01-4057-A13D-B3541EF34F02}" type="slidenum">
              <a:rPr lang="en-US" sz="1200">
                <a:latin typeface="Century Gothic"/>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3" name="Content Placeholder 2"/>
          <p:cNvPicPr/>
          <p:nvPr/>
        </p:nvPicPr>
        <p:blipFill>
          <a:blip r:embed="rId3"/>
          <a:stretch/>
        </p:blipFill>
        <p:spPr>
          <a:xfrm>
            <a:off x="450720" y="1517760"/>
            <a:ext cx="8242560" cy="4663800"/>
          </a:xfrm>
          <a:prstGeom prst="rect">
            <a:avLst/>
          </a:prstGeom>
          <a:ln>
            <a:noFill/>
          </a:ln>
        </p:spPr>
      </p:pic>
      <p:sp>
        <p:nvSpPr>
          <p:cNvPr id="534"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Problemi di ottimizzazione</a:t>
            </a:r>
            <a:endParaRPr/>
          </a:p>
        </p:txBody>
      </p:sp>
      <p:sp>
        <p:nvSpPr>
          <p:cNvPr id="535" name="CustomShape 2"/>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54080AEC-177A-48C8-9973-19A0D372AFBE}" type="slidenum">
              <a:rPr lang="en-US" sz="1200">
                <a:latin typeface="Century Gothic"/>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6" name="Content Placeholder 2"/>
          <p:cNvPicPr/>
          <p:nvPr/>
        </p:nvPicPr>
        <p:blipFill>
          <a:blip r:embed="rId3"/>
          <a:stretch/>
        </p:blipFill>
        <p:spPr>
          <a:xfrm>
            <a:off x="450720" y="1517760"/>
            <a:ext cx="8242560" cy="4663800"/>
          </a:xfrm>
          <a:prstGeom prst="rect">
            <a:avLst/>
          </a:prstGeom>
          <a:ln>
            <a:noFill/>
          </a:ln>
        </p:spPr>
      </p:pic>
      <p:sp>
        <p:nvSpPr>
          <p:cNvPr id="537"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Problemi di ottimizzazione</a:t>
            </a:r>
            <a:endParaRPr/>
          </a:p>
        </p:txBody>
      </p:sp>
      <p:sp>
        <p:nvSpPr>
          <p:cNvPr id="538"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39"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40"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95E0DE9B-77A0-4A2C-8CD1-4E1B374C3951}" type="slidenum">
              <a:rPr lang="en-US" sz="1200">
                <a:latin typeface="Century Gothic"/>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TextShape 1"/>
          <p:cNvSpPr txBox="1"/>
          <p:nvPr/>
        </p:nvSpPr>
        <p:spPr>
          <a:xfrm>
            <a:off x="457200" y="1523880"/>
            <a:ext cx="8229600" cy="4648320"/>
          </a:xfrm>
          <a:prstGeom prst="rect">
            <a:avLst/>
          </a:prstGeom>
          <a:noFill/>
          <a:ln>
            <a:noFill/>
          </a:ln>
        </p:spPr>
        <p:txBody>
          <a:bodyPr lIns="90000" tIns="46800" rIns="90000" bIns="46800"/>
          <a:lstStyle/>
          <a:p>
            <a:pPr algn="just"/>
            <a:r>
              <a:rPr lang="it-IT" sz="2200">
                <a:latin typeface="Century Gothic"/>
              </a:rPr>
              <a:t>Il Consiglio di Amministrazione della società farmaceutica Pharmax di Pomezia ha assegnato un budget di tre milioni di euro alla divisione ricerca e sviluppo, da destinare alla realizzazione di nuovi farmaci per l’anno in corso, raccomandando al dott. Bianchi, responsabile della divisione, di investire nei progetti meno rischiosi.</a:t>
            </a:r>
            <a:endParaRPr/>
          </a:p>
          <a:p>
            <a:pPr algn="just"/>
            <a:r>
              <a:rPr lang="it-IT" sz="2200">
                <a:latin typeface="Century Gothic"/>
              </a:rPr>
              <a:t>Per il problema della Pharmax, il dott. Bianchi ha individuato due progetti di sviluppo, A e B, da finanziare con priorità. I responsabili dei due progetti valutano pari al 30% e al 20%, rispettivamente per A e B, la percentuale di insuccesso finale di una eventuale sperimentazione.</a:t>
            </a:r>
            <a:endParaRPr/>
          </a:p>
        </p:txBody>
      </p:sp>
      <p:sp>
        <p:nvSpPr>
          <p:cNvPr id="542" name="TextShape 2"/>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a:t>
            </a:r>
            <a:r>
              <a:rPr lang="it-IT" sz="4400">
                <a:latin typeface="Century Gothic"/>
              </a:rPr>
              <a:t>Pharmax)</a:t>
            </a:r>
            <a:endParaRPr/>
          </a:p>
        </p:txBody>
      </p:sp>
      <p:sp>
        <p:nvSpPr>
          <p:cNvPr id="543"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44" name="CustomShape 4"/>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45" name="CustomShape 5"/>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01DA850E-3A32-49DE-AC19-80C0F25C1877}" type="slidenum">
              <a:rPr lang="en-US" sz="1200">
                <a:latin typeface="Century Gothic"/>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TextShape 1"/>
          <p:cNvSpPr txBox="1"/>
          <p:nvPr/>
        </p:nvSpPr>
        <p:spPr>
          <a:xfrm>
            <a:off x="457200" y="1523880"/>
            <a:ext cx="8229600" cy="4648320"/>
          </a:xfrm>
          <a:prstGeom prst="rect">
            <a:avLst/>
          </a:prstGeom>
          <a:noFill/>
          <a:ln>
            <a:noFill/>
          </a:ln>
        </p:spPr>
        <p:txBody>
          <a:bodyPr lIns="90000" tIns="46800" rIns="90000" bIns="46800"/>
          <a:lstStyle/>
          <a:p>
            <a:pPr algn="just"/>
            <a:r>
              <a:rPr lang="it-IT" sz="2200">
                <a:latin typeface="Century Gothic"/>
              </a:rPr>
              <a:t>Lo sviluppo dei progetti richiederà comunque più anni e il dott. Bianchi deve semplicemente decidere l’entità del finanziamento da assegnare a ciascun progetto per l’anno in corso, conservando eventualmente una parte del budget per altre iniziative.</a:t>
            </a:r>
            <a:endParaRPr/>
          </a:p>
          <a:p>
            <a:pPr algn="just"/>
            <a:endParaRPr/>
          </a:p>
          <a:p>
            <a:pPr algn="just"/>
            <a:r>
              <a:rPr lang="it-IT" sz="2200">
                <a:latin typeface="Century Gothic"/>
              </a:rPr>
              <a:t>Per il problema della Pharmax, il dott. Bianchi identifica il seguente problema di ottimizzazione: «stabilire il finanziamento da assegnare al progetto A e al progetto B in modo tale che il finanziamento complessivo rientri nel budget e che il rischio d’investimento sia minimo».</a:t>
            </a:r>
            <a:endParaRPr/>
          </a:p>
        </p:txBody>
      </p:sp>
      <p:sp>
        <p:nvSpPr>
          <p:cNvPr id="547" name="TextShape 2"/>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a:t>
            </a:r>
            <a:r>
              <a:rPr lang="it-IT" sz="4000">
                <a:latin typeface="Century Gothic"/>
              </a:rPr>
              <a:t>(Pharmax)</a:t>
            </a:r>
            <a:endParaRPr/>
          </a:p>
        </p:txBody>
      </p:sp>
      <p:sp>
        <p:nvSpPr>
          <p:cNvPr id="548"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49" name="CustomShape 4"/>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50" name="CustomShape 5"/>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ADDBD470-9055-4484-8497-E1656FC48E2E}" type="slidenum">
              <a:rPr lang="en-US" sz="1200">
                <a:latin typeface="Century Gothic"/>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1" name="Content Placeholder 2"/>
          <p:cNvPicPr/>
          <p:nvPr/>
        </p:nvPicPr>
        <p:blipFill>
          <a:blip r:embed="rId3"/>
          <a:stretch/>
        </p:blipFill>
        <p:spPr>
          <a:xfrm>
            <a:off x="450720" y="1517760"/>
            <a:ext cx="8242560" cy="4663800"/>
          </a:xfrm>
          <a:prstGeom prst="rect">
            <a:avLst/>
          </a:prstGeom>
          <a:ln>
            <a:noFill/>
          </a:ln>
        </p:spPr>
      </p:pic>
      <p:sp>
        <p:nvSpPr>
          <p:cNvPr id="552"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a:t>
            </a:r>
            <a:r>
              <a:rPr lang="it-IT" sz="4000">
                <a:latin typeface="Century Gothic"/>
              </a:rPr>
              <a:t>(Pharmax)</a:t>
            </a:r>
            <a:endParaRPr/>
          </a:p>
        </p:txBody>
      </p:sp>
      <p:sp>
        <p:nvSpPr>
          <p:cNvPr id="553"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54"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55"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120978D3-31EE-45FA-B991-9A022211DE54}" type="slidenum">
              <a:rPr lang="en-US" sz="1200">
                <a:latin typeface="Century Gothic"/>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6" name="Content Placeholder 2"/>
          <p:cNvPicPr/>
          <p:nvPr/>
        </p:nvPicPr>
        <p:blipFill>
          <a:blip r:embed="rId3"/>
          <a:stretch/>
        </p:blipFill>
        <p:spPr>
          <a:xfrm>
            <a:off x="450720" y="1517760"/>
            <a:ext cx="8242560" cy="4663800"/>
          </a:xfrm>
          <a:prstGeom prst="rect">
            <a:avLst/>
          </a:prstGeom>
          <a:ln>
            <a:noFill/>
          </a:ln>
        </p:spPr>
      </p:pic>
      <p:sp>
        <p:nvSpPr>
          <p:cNvPr id="557"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a:t>
            </a:r>
            <a:r>
              <a:rPr lang="it-IT" sz="4000">
                <a:latin typeface="Century Gothic"/>
              </a:rPr>
              <a:t>(Pharmax)</a:t>
            </a:r>
            <a:endParaRPr/>
          </a:p>
        </p:txBody>
      </p:sp>
      <p:sp>
        <p:nvSpPr>
          <p:cNvPr id="558"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59"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60"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31CB7B28-6AB2-4A63-ABF4-9631C5A1F10F}" type="slidenum">
              <a:rPr lang="en-US" sz="1200">
                <a:latin typeface="Century Gothic"/>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1" name="Content Placeholder 2"/>
          <p:cNvPicPr/>
          <p:nvPr/>
        </p:nvPicPr>
        <p:blipFill>
          <a:blip r:embed="rId3"/>
          <a:stretch/>
        </p:blipFill>
        <p:spPr>
          <a:xfrm>
            <a:off x="450720" y="1517760"/>
            <a:ext cx="8242560" cy="4663800"/>
          </a:xfrm>
          <a:prstGeom prst="rect">
            <a:avLst/>
          </a:prstGeom>
          <a:ln>
            <a:noFill/>
          </a:ln>
        </p:spPr>
      </p:pic>
      <p:sp>
        <p:nvSpPr>
          <p:cNvPr id="562"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a:t>
            </a:r>
            <a:r>
              <a:rPr lang="it-IT" sz="4000">
                <a:latin typeface="Century Gothic"/>
              </a:rPr>
              <a:t>(Pharmax)</a:t>
            </a:r>
            <a:endParaRPr/>
          </a:p>
        </p:txBody>
      </p:sp>
      <p:sp>
        <p:nvSpPr>
          <p:cNvPr id="563"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64"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pic>
        <p:nvPicPr>
          <p:cNvPr id="565" name="Rettangolo 4"/>
          <p:cNvPicPr/>
          <p:nvPr/>
        </p:nvPicPr>
        <p:blipFill>
          <a:blip r:embed="rId4"/>
          <a:stretch/>
        </p:blipFill>
        <p:spPr>
          <a:xfrm>
            <a:off x="4206960" y="3352680"/>
            <a:ext cx="1803240" cy="536760"/>
          </a:xfrm>
          <a:prstGeom prst="rect">
            <a:avLst/>
          </a:prstGeom>
          <a:ln>
            <a:noFill/>
          </a:ln>
        </p:spPr>
      </p:pic>
      <p:pic>
        <p:nvPicPr>
          <p:cNvPr id="566" name="Rettangolo 5"/>
          <p:cNvPicPr/>
          <p:nvPr/>
        </p:nvPicPr>
        <p:blipFill>
          <a:blip r:embed="rId5"/>
          <a:stretch/>
        </p:blipFill>
        <p:spPr>
          <a:xfrm>
            <a:off x="4211640" y="3809880"/>
            <a:ext cx="1536840" cy="476280"/>
          </a:xfrm>
          <a:prstGeom prst="rect">
            <a:avLst/>
          </a:prstGeom>
          <a:ln>
            <a:noFill/>
          </a:ln>
        </p:spPr>
      </p:pic>
      <p:sp>
        <p:nvSpPr>
          <p:cNvPr id="567"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C52CF664-E371-4FA5-87CF-A5098DAD6448}" type="slidenum">
              <a:rPr lang="en-US" sz="1200">
                <a:latin typeface="Century Gothic"/>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8" name="Content Placeholder 2"/>
          <p:cNvPicPr/>
          <p:nvPr/>
        </p:nvPicPr>
        <p:blipFill>
          <a:blip r:embed="rId3"/>
          <a:stretch/>
        </p:blipFill>
        <p:spPr>
          <a:xfrm>
            <a:off x="450720" y="1517760"/>
            <a:ext cx="8242560" cy="4663800"/>
          </a:xfrm>
          <a:prstGeom prst="rect">
            <a:avLst/>
          </a:prstGeom>
          <a:ln>
            <a:noFill/>
          </a:ln>
        </p:spPr>
      </p:pic>
      <p:sp>
        <p:nvSpPr>
          <p:cNvPr id="569"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a:t>
            </a:r>
            <a:r>
              <a:rPr lang="it-IT" sz="4000">
                <a:latin typeface="Century Gothic"/>
              </a:rPr>
              <a:t>(Pharmax)</a:t>
            </a:r>
            <a:endParaRPr/>
          </a:p>
        </p:txBody>
      </p:sp>
      <p:sp>
        <p:nvSpPr>
          <p:cNvPr id="570"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71"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72"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289CF955-0FDB-47D6-AC54-D088CCEEB5C6}" type="slidenum">
              <a:rPr lang="en-US" sz="1200">
                <a:latin typeface="Century Gothic"/>
              </a:r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 name="Content Placeholder 2"/>
          <p:cNvPicPr/>
          <p:nvPr/>
        </p:nvPicPr>
        <p:blipFill>
          <a:blip r:embed="rId3"/>
          <a:stretch/>
        </p:blipFill>
        <p:spPr>
          <a:xfrm>
            <a:off x="450720" y="974880"/>
            <a:ext cx="8242560" cy="5700600"/>
          </a:xfrm>
          <a:prstGeom prst="rect">
            <a:avLst/>
          </a:prstGeom>
          <a:ln>
            <a:noFill/>
          </a:ln>
        </p:spPr>
      </p:pic>
      <p:sp>
        <p:nvSpPr>
          <p:cNvPr id="574"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a:t>
            </a:r>
            <a:r>
              <a:rPr lang="it-IT" sz="4000">
                <a:latin typeface="Century Gothic"/>
              </a:rPr>
              <a:t>(Pharmax)</a:t>
            </a:r>
            <a:endParaRPr/>
          </a:p>
        </p:txBody>
      </p:sp>
      <p:sp>
        <p:nvSpPr>
          <p:cNvPr id="575"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76"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pic>
        <p:nvPicPr>
          <p:cNvPr id="577" name="Rettangolo 5"/>
          <p:cNvPicPr/>
          <p:nvPr/>
        </p:nvPicPr>
        <p:blipFill>
          <a:blip r:embed="rId4"/>
          <a:stretch/>
        </p:blipFill>
        <p:spPr>
          <a:xfrm>
            <a:off x="2840040" y="5218200"/>
            <a:ext cx="3176640" cy="469800"/>
          </a:xfrm>
          <a:prstGeom prst="rect">
            <a:avLst/>
          </a:prstGeom>
          <a:ln>
            <a:noFill/>
          </a:ln>
        </p:spPr>
      </p:pic>
      <p:pic>
        <p:nvPicPr>
          <p:cNvPr id="578" name="Rettangolo 6"/>
          <p:cNvPicPr/>
          <p:nvPr/>
        </p:nvPicPr>
        <p:blipFill>
          <a:blip r:embed="rId5"/>
          <a:stretch/>
        </p:blipFill>
        <p:spPr>
          <a:xfrm>
            <a:off x="3206880" y="5688000"/>
            <a:ext cx="2170080" cy="468360"/>
          </a:xfrm>
          <a:prstGeom prst="rect">
            <a:avLst/>
          </a:prstGeom>
          <a:ln>
            <a:noFill/>
          </a:ln>
        </p:spPr>
      </p:pic>
      <p:pic>
        <p:nvPicPr>
          <p:cNvPr id="579" name="Rettangolo 8"/>
          <p:cNvPicPr/>
          <p:nvPr/>
        </p:nvPicPr>
        <p:blipFill>
          <a:blip r:embed="rId6"/>
          <a:stretch/>
        </p:blipFill>
        <p:spPr>
          <a:xfrm>
            <a:off x="3048120" y="6145200"/>
            <a:ext cx="2487600" cy="474840"/>
          </a:xfrm>
          <a:prstGeom prst="rect">
            <a:avLst/>
          </a:prstGeom>
          <a:ln>
            <a:noFill/>
          </a:ln>
        </p:spPr>
      </p:pic>
      <p:sp>
        <p:nvSpPr>
          <p:cNvPr id="580"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4D1E83E0-0E48-4541-82E3-61AEE619FC4C}" type="slidenum">
              <a:rPr lang="en-US" sz="1200">
                <a:latin typeface="Century Gothic"/>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TextShape 1"/>
          <p:cNvSpPr txBox="1"/>
          <p:nvPr/>
        </p:nvSpPr>
        <p:spPr>
          <a:xfrm>
            <a:off x="457200" y="1523880"/>
            <a:ext cx="8507520" cy="4648320"/>
          </a:xfrm>
          <a:prstGeom prst="rect">
            <a:avLst/>
          </a:prstGeom>
          <a:noFill/>
          <a:ln>
            <a:noFill/>
          </a:ln>
        </p:spPr>
        <p:txBody>
          <a:bodyPr lIns="90000" tIns="46800" rIns="90000" bIns="46800"/>
          <a:lstStyle/>
          <a:p>
            <a:pPr>
              <a:lnSpc>
                <a:spcPct val="150000"/>
              </a:lnSpc>
              <a:buSzPct val="80000"/>
              <a:buFont typeface="Wingdings 2" charset="2"/>
              <a:buChar char=""/>
            </a:pPr>
            <a:r>
              <a:rPr lang="it-IT" sz="2800" b="1">
                <a:latin typeface="Century Gothic"/>
              </a:rPr>
              <a:t>Cos’è la Ricerca Operativa</a:t>
            </a:r>
            <a:endParaRPr/>
          </a:p>
          <a:p>
            <a:pPr>
              <a:lnSpc>
                <a:spcPct val="150000"/>
              </a:lnSpc>
              <a:buSzPct val="80000"/>
              <a:buFont typeface="Wingdings 2" charset="2"/>
              <a:buChar char=""/>
            </a:pPr>
            <a:r>
              <a:rPr lang="it-IT" sz="2800">
                <a:latin typeface="Century Gothic"/>
              </a:rPr>
              <a:t>Problemi di ottimizzazione</a:t>
            </a:r>
            <a:endParaRPr/>
          </a:p>
          <a:p>
            <a:pPr>
              <a:lnSpc>
                <a:spcPct val="150000"/>
              </a:lnSpc>
              <a:buSzPct val="80000"/>
              <a:buFont typeface="Wingdings 2" charset="2"/>
              <a:buChar char=""/>
            </a:pPr>
            <a:r>
              <a:rPr lang="it-IT" sz="2800">
                <a:latin typeface="Century Gothic"/>
              </a:rPr>
              <a:t>Primi approcci ai modelli di ottimizzazione</a:t>
            </a:r>
            <a:endParaRPr/>
          </a:p>
        </p:txBody>
      </p:sp>
      <p:sp>
        <p:nvSpPr>
          <p:cNvPr id="507" name="TextShape 2"/>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Argomenti</a:t>
            </a:r>
            <a:endParaRPr/>
          </a:p>
        </p:txBody>
      </p:sp>
      <p:sp>
        <p:nvSpPr>
          <p:cNvPr id="508" name="CustomShape 3"/>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89DC7488-C51E-48ED-9AB8-3E7F5CB67902}" type="slidenum">
              <a:rPr lang="en-US" sz="1200">
                <a:latin typeface="Century Gothic"/>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1" name="Content Placeholder 2"/>
          <p:cNvPicPr/>
          <p:nvPr/>
        </p:nvPicPr>
        <p:blipFill>
          <a:blip r:embed="rId3"/>
          <a:stretch/>
        </p:blipFill>
        <p:spPr>
          <a:xfrm>
            <a:off x="450720" y="1517760"/>
            <a:ext cx="8242560" cy="4663800"/>
          </a:xfrm>
          <a:prstGeom prst="rect">
            <a:avLst/>
          </a:prstGeom>
          <a:ln>
            <a:noFill/>
          </a:ln>
        </p:spPr>
      </p:pic>
      <p:sp>
        <p:nvSpPr>
          <p:cNvPr id="582"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a:t>
            </a:r>
            <a:r>
              <a:rPr lang="it-IT" sz="4000">
                <a:latin typeface="Century Gothic"/>
              </a:rPr>
              <a:t>(Pharmax)</a:t>
            </a:r>
            <a:endParaRPr/>
          </a:p>
        </p:txBody>
      </p:sp>
      <p:sp>
        <p:nvSpPr>
          <p:cNvPr id="583"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84"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85"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AA63EE48-95B1-4984-9F6D-4B65C145390B}" type="slidenum">
              <a:rPr lang="en-US" sz="1200">
                <a:latin typeface="Century Gothic"/>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TextShape 1"/>
          <p:cNvSpPr txBox="1"/>
          <p:nvPr/>
        </p:nvSpPr>
        <p:spPr>
          <a:xfrm>
            <a:off x="457200" y="1523880"/>
            <a:ext cx="8507520" cy="4648320"/>
          </a:xfrm>
          <a:prstGeom prst="rect">
            <a:avLst/>
          </a:prstGeom>
          <a:noFill/>
          <a:ln>
            <a:noFill/>
          </a:ln>
        </p:spPr>
        <p:txBody>
          <a:bodyPr lIns="90000" tIns="46800" rIns="90000" bIns="46800"/>
          <a:lstStyle/>
          <a:p>
            <a:pPr>
              <a:lnSpc>
                <a:spcPct val="150000"/>
              </a:lnSpc>
              <a:buSzPct val="80000"/>
              <a:buFont typeface="Wingdings 2" charset="2"/>
              <a:buChar char=""/>
            </a:pPr>
            <a:r>
              <a:rPr lang="it-IT" sz="2800">
                <a:latin typeface="Century Gothic"/>
              </a:rPr>
              <a:t>Cos’è la Ricerca Operativa</a:t>
            </a:r>
            <a:endParaRPr/>
          </a:p>
          <a:p>
            <a:pPr>
              <a:lnSpc>
                <a:spcPct val="150000"/>
              </a:lnSpc>
              <a:buSzPct val="80000"/>
              <a:buFont typeface="Wingdings 2" charset="2"/>
              <a:buChar char=""/>
            </a:pPr>
            <a:r>
              <a:rPr lang="it-IT" sz="2800">
                <a:latin typeface="Century Gothic"/>
              </a:rPr>
              <a:t>Problemi di ottimizzazione</a:t>
            </a:r>
            <a:endParaRPr/>
          </a:p>
          <a:p>
            <a:pPr>
              <a:lnSpc>
                <a:spcPct val="150000"/>
              </a:lnSpc>
              <a:buSzPct val="80000"/>
              <a:buFont typeface="Wingdings 2" charset="2"/>
              <a:buChar char=""/>
            </a:pPr>
            <a:r>
              <a:rPr lang="it-IT" sz="2800" b="1">
                <a:latin typeface="Century Gothic"/>
              </a:rPr>
              <a:t>Primi approcci ai modelli di ottimizzazione</a:t>
            </a:r>
            <a:endParaRPr/>
          </a:p>
        </p:txBody>
      </p:sp>
      <p:sp>
        <p:nvSpPr>
          <p:cNvPr id="587" name="TextShape 2"/>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Argomenti</a:t>
            </a:r>
            <a:endParaRPr/>
          </a:p>
        </p:txBody>
      </p:sp>
      <p:sp>
        <p:nvSpPr>
          <p:cNvPr id="588" name="CustomShape 3"/>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5474F301-18A7-4B6B-810E-1759A52CE32C}" type="slidenum">
              <a:rPr lang="en-US" sz="1200">
                <a:latin typeface="Century Gothic"/>
              </a:r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9" name="Content Placeholder 2"/>
          <p:cNvPicPr/>
          <p:nvPr/>
        </p:nvPicPr>
        <p:blipFill>
          <a:blip r:embed="rId3"/>
          <a:stretch/>
        </p:blipFill>
        <p:spPr>
          <a:xfrm>
            <a:off x="450720" y="1517760"/>
            <a:ext cx="8242560" cy="4663800"/>
          </a:xfrm>
          <a:prstGeom prst="rect">
            <a:avLst/>
          </a:prstGeom>
          <a:ln>
            <a:noFill/>
          </a:ln>
        </p:spPr>
      </p:pic>
      <p:sp>
        <p:nvSpPr>
          <p:cNvPr id="590" name="TextShape 1"/>
          <p:cNvSpPr txBox="1"/>
          <p:nvPr/>
        </p:nvSpPr>
        <p:spPr>
          <a:xfrm>
            <a:off x="-252360" y="2880"/>
            <a:ext cx="9144000" cy="1103400"/>
          </a:xfrm>
          <a:prstGeom prst="rect">
            <a:avLst/>
          </a:prstGeom>
          <a:noFill/>
          <a:ln>
            <a:noFill/>
          </a:ln>
        </p:spPr>
        <p:txBody>
          <a:bodyPr lIns="90000" tIns="46800" rIns="90000" bIns="46800" anchor="ctr"/>
          <a:lstStyle/>
          <a:p>
            <a:pPr>
              <a:lnSpc>
                <a:spcPct val="150000"/>
              </a:lnSpc>
            </a:pPr>
            <a:r>
              <a:rPr lang="it-IT" sz="3300">
                <a:latin typeface="Century Gothic"/>
              </a:rPr>
              <a:t>Primi approcci ai modelli di ottimizzazione</a:t>
            </a:r>
            <a:endParaRPr/>
          </a:p>
        </p:txBody>
      </p:sp>
      <p:sp>
        <p:nvSpPr>
          <p:cNvPr id="591"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92"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93"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9E6A33C3-3B23-4255-ACB4-51CA5B2636BE}" type="slidenum">
              <a:rPr lang="en-US" sz="1200">
                <a:latin typeface="Century Gothic"/>
              </a:r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4" name="Content Placeholder 2"/>
          <p:cNvPicPr/>
          <p:nvPr/>
        </p:nvPicPr>
        <p:blipFill>
          <a:blip r:embed="rId3"/>
          <a:stretch/>
        </p:blipFill>
        <p:spPr>
          <a:xfrm>
            <a:off x="450720" y="1517760"/>
            <a:ext cx="8242560" cy="4663800"/>
          </a:xfrm>
          <a:prstGeom prst="rect">
            <a:avLst/>
          </a:prstGeom>
          <a:ln>
            <a:noFill/>
          </a:ln>
        </p:spPr>
      </p:pic>
      <p:sp>
        <p:nvSpPr>
          <p:cNvPr id="595" name="TextShape 1"/>
          <p:cNvSpPr txBox="1"/>
          <p:nvPr/>
        </p:nvSpPr>
        <p:spPr>
          <a:xfrm>
            <a:off x="-252360" y="2880"/>
            <a:ext cx="9144000" cy="1103400"/>
          </a:xfrm>
          <a:prstGeom prst="rect">
            <a:avLst/>
          </a:prstGeom>
          <a:noFill/>
          <a:ln>
            <a:noFill/>
          </a:ln>
        </p:spPr>
        <p:txBody>
          <a:bodyPr lIns="90000" tIns="46800" rIns="90000" bIns="46800" anchor="ctr"/>
          <a:lstStyle/>
          <a:p>
            <a:pPr>
              <a:lnSpc>
                <a:spcPct val="150000"/>
              </a:lnSpc>
            </a:pPr>
            <a:r>
              <a:rPr lang="it-IT" sz="3300">
                <a:latin typeface="Century Gothic"/>
              </a:rPr>
              <a:t>Primi approcci ai modelli di ottimizzazione</a:t>
            </a:r>
            <a:endParaRPr/>
          </a:p>
        </p:txBody>
      </p:sp>
      <p:sp>
        <p:nvSpPr>
          <p:cNvPr id="596"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97"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598"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18E27B4E-A08D-4479-AC9C-B08E6478C038}" type="slidenum">
              <a:rPr lang="en-US" sz="1200">
                <a:latin typeface="Century Gothic"/>
              </a:r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9" name="Content Placeholder 2"/>
          <p:cNvPicPr/>
          <p:nvPr/>
        </p:nvPicPr>
        <p:blipFill>
          <a:blip r:embed="rId3"/>
          <a:stretch/>
        </p:blipFill>
        <p:spPr>
          <a:xfrm>
            <a:off x="450720" y="1517760"/>
            <a:ext cx="8242560" cy="4663800"/>
          </a:xfrm>
          <a:prstGeom prst="rect">
            <a:avLst/>
          </a:prstGeom>
          <a:ln>
            <a:noFill/>
          </a:ln>
        </p:spPr>
      </p:pic>
      <p:sp>
        <p:nvSpPr>
          <p:cNvPr id="600" name="TextShape 1"/>
          <p:cNvSpPr txBox="1"/>
          <p:nvPr/>
        </p:nvSpPr>
        <p:spPr>
          <a:xfrm>
            <a:off x="-252360" y="2880"/>
            <a:ext cx="9144000" cy="1103400"/>
          </a:xfrm>
          <a:prstGeom prst="rect">
            <a:avLst/>
          </a:prstGeom>
          <a:noFill/>
          <a:ln>
            <a:noFill/>
          </a:ln>
        </p:spPr>
        <p:txBody>
          <a:bodyPr lIns="90000" tIns="46800" rIns="90000" bIns="46800" anchor="ctr"/>
          <a:lstStyle/>
          <a:p>
            <a:pPr>
              <a:lnSpc>
                <a:spcPct val="150000"/>
              </a:lnSpc>
            </a:pPr>
            <a:r>
              <a:rPr lang="it-IT" sz="3300">
                <a:latin typeface="Century Gothic"/>
              </a:rPr>
              <a:t>Primi approcci ai modelli di ottimizzazione</a:t>
            </a:r>
            <a:endParaRPr/>
          </a:p>
        </p:txBody>
      </p:sp>
      <p:sp>
        <p:nvSpPr>
          <p:cNvPr id="601"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02"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03"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C47BB097-9875-4BD7-AC77-56991D9671A7}" type="slidenum">
              <a:rPr lang="en-US" sz="1200">
                <a:latin typeface="Century Gothic"/>
              </a:r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 name="Content Placeholder 2"/>
          <p:cNvPicPr/>
          <p:nvPr/>
        </p:nvPicPr>
        <p:blipFill>
          <a:blip r:embed="rId3"/>
          <a:stretch/>
        </p:blipFill>
        <p:spPr>
          <a:xfrm>
            <a:off x="450720" y="1047600"/>
            <a:ext cx="8242560" cy="4658040"/>
          </a:xfrm>
          <a:prstGeom prst="rect">
            <a:avLst/>
          </a:prstGeom>
          <a:ln>
            <a:noFill/>
          </a:ln>
        </p:spPr>
      </p:pic>
      <p:sp>
        <p:nvSpPr>
          <p:cNvPr id="605" name="TextShape 1"/>
          <p:cNvSpPr txBox="1"/>
          <p:nvPr/>
        </p:nvSpPr>
        <p:spPr>
          <a:xfrm>
            <a:off x="-252360" y="2880"/>
            <a:ext cx="9144000" cy="1103400"/>
          </a:xfrm>
          <a:prstGeom prst="rect">
            <a:avLst/>
          </a:prstGeom>
          <a:noFill/>
          <a:ln>
            <a:noFill/>
          </a:ln>
        </p:spPr>
        <p:txBody>
          <a:bodyPr lIns="90000" tIns="46800" rIns="90000" bIns="46800" anchor="ctr"/>
          <a:lstStyle/>
          <a:p>
            <a:pPr>
              <a:lnSpc>
                <a:spcPct val="150000"/>
              </a:lnSpc>
            </a:pPr>
            <a:r>
              <a:rPr lang="it-IT" sz="3300">
                <a:latin typeface="Century Gothic"/>
              </a:rPr>
              <a:t>Primi approcci ai modelli di ottimizzazione</a:t>
            </a:r>
            <a:endParaRPr/>
          </a:p>
        </p:txBody>
      </p:sp>
      <p:sp>
        <p:nvSpPr>
          <p:cNvPr id="606"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07"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08"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B9855877-5A94-4E23-BEA3-F13C62EE087C}" type="slidenum">
              <a:rPr lang="en-US" sz="1200">
                <a:latin typeface="Century Gothic"/>
              </a:r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TextShape 1"/>
          <p:cNvSpPr txBox="1"/>
          <p:nvPr/>
        </p:nvSpPr>
        <p:spPr>
          <a:xfrm>
            <a:off x="457200" y="907920"/>
            <a:ext cx="8229600" cy="4648320"/>
          </a:xfrm>
          <a:prstGeom prst="rect">
            <a:avLst/>
          </a:prstGeom>
          <a:noFill/>
          <a:ln>
            <a:noFill/>
          </a:ln>
        </p:spPr>
        <p:txBody>
          <a:bodyPr lIns="90000" tIns="46800" rIns="90000" bIns="46800"/>
          <a:lstStyle/>
          <a:p>
            <a:pPr algn="just"/>
            <a:r>
              <a:rPr lang="it-IT" sz="2300">
                <a:latin typeface="Century Gothic"/>
              </a:rPr>
              <a:t>Un atleta, in prossimità di una gara, deve perdere peso senza perdere massa muscolare durante gli allenamenti. Il proprio regime alimentare giornaliero prevede l’assunzione di carne, legumi e pasta, conditi con olio. Di seguito è riportato il contenuto in grassi, carboidrati e proteine di ciascuno di questi alimenti, il loro contenuto calorico e la minima richiesta nutrizionale di ciascun macronutriente.</a:t>
            </a:r>
            <a:endParaRPr/>
          </a:p>
          <a:p>
            <a:pPr algn="just"/>
            <a:endParaRPr/>
          </a:p>
          <a:p>
            <a:pPr algn="just"/>
            <a:endParaRPr/>
          </a:p>
        </p:txBody>
      </p:sp>
      <p:sp>
        <p:nvSpPr>
          <p:cNvPr id="610" name="TextShape 2"/>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a:t>
            </a:r>
            <a:r>
              <a:rPr lang="it-IT" sz="4400">
                <a:latin typeface="Century Gothic"/>
              </a:rPr>
              <a:t>atleta)</a:t>
            </a:r>
            <a:endParaRPr/>
          </a:p>
        </p:txBody>
      </p:sp>
      <p:sp>
        <p:nvSpPr>
          <p:cNvPr id="611"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12" name="CustomShape 4"/>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pic>
        <p:nvPicPr>
          <p:cNvPr id="613" name="Picture 2"/>
          <p:cNvPicPr/>
          <p:nvPr/>
        </p:nvPicPr>
        <p:blipFill>
          <a:blip r:embed="rId3"/>
          <a:stretch/>
        </p:blipFill>
        <p:spPr>
          <a:xfrm>
            <a:off x="1332000" y="3727440"/>
            <a:ext cx="6480000" cy="3112920"/>
          </a:xfrm>
          <a:prstGeom prst="rect">
            <a:avLst/>
          </a:prstGeom>
          <a:ln>
            <a:noFill/>
          </a:ln>
        </p:spPr>
      </p:pic>
      <p:sp>
        <p:nvSpPr>
          <p:cNvPr id="614" name="CustomShape 5"/>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1B94DC61-90D4-42E5-A509-F0C71A555F29}" type="slidenum">
              <a:rPr lang="en-US" sz="1200">
                <a:latin typeface="Century Gothic"/>
              </a:r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 name="Content Placeholder 2"/>
          <p:cNvPicPr/>
          <p:nvPr/>
        </p:nvPicPr>
        <p:blipFill>
          <a:blip r:embed="rId3"/>
          <a:stretch/>
        </p:blipFill>
        <p:spPr>
          <a:xfrm>
            <a:off x="450720" y="1517760"/>
            <a:ext cx="8242560" cy="5157720"/>
          </a:xfrm>
          <a:prstGeom prst="rect">
            <a:avLst/>
          </a:prstGeom>
          <a:ln>
            <a:noFill/>
          </a:ln>
        </p:spPr>
      </p:pic>
      <p:sp>
        <p:nvSpPr>
          <p:cNvPr id="616"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a:t>
            </a:r>
            <a:r>
              <a:rPr lang="it-IT" sz="4000">
                <a:latin typeface="Century Gothic"/>
              </a:rPr>
              <a:t>(atleta)</a:t>
            </a:r>
            <a:endParaRPr/>
          </a:p>
        </p:txBody>
      </p:sp>
      <p:sp>
        <p:nvSpPr>
          <p:cNvPr id="617"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18"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19"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A8CFC12B-CEA3-4325-BC89-A2056529DBC9}" type="slidenum">
              <a:rPr lang="en-US" sz="1200">
                <a:latin typeface="Century Gothic"/>
              </a:r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0" name="Content Placeholder 2"/>
          <p:cNvPicPr/>
          <p:nvPr/>
        </p:nvPicPr>
        <p:blipFill>
          <a:blip r:embed="rId3"/>
          <a:stretch/>
        </p:blipFill>
        <p:spPr>
          <a:xfrm>
            <a:off x="450720" y="1189080"/>
            <a:ext cx="8242560" cy="5486400"/>
          </a:xfrm>
          <a:prstGeom prst="rect">
            <a:avLst/>
          </a:prstGeom>
          <a:ln>
            <a:noFill/>
          </a:ln>
        </p:spPr>
      </p:pic>
      <p:sp>
        <p:nvSpPr>
          <p:cNvPr id="621"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a:t>
            </a:r>
            <a:r>
              <a:rPr lang="it-IT" sz="4000">
                <a:latin typeface="Century Gothic"/>
              </a:rPr>
              <a:t>(atleta)</a:t>
            </a:r>
            <a:endParaRPr/>
          </a:p>
        </p:txBody>
      </p:sp>
      <p:sp>
        <p:nvSpPr>
          <p:cNvPr id="622"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23"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24"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DFC8E3E6-B441-42BA-836E-1C4C24322FB2}" type="slidenum">
              <a:rPr lang="en-US" sz="1200">
                <a:latin typeface="Century Gothic"/>
              </a:r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5" name="Content Placeholder 2"/>
          <p:cNvPicPr/>
          <p:nvPr/>
        </p:nvPicPr>
        <p:blipFill>
          <a:blip r:embed="rId3"/>
          <a:stretch/>
        </p:blipFill>
        <p:spPr>
          <a:xfrm>
            <a:off x="450720" y="901800"/>
            <a:ext cx="8242560" cy="5773680"/>
          </a:xfrm>
          <a:prstGeom prst="rect">
            <a:avLst/>
          </a:prstGeom>
          <a:ln>
            <a:noFill/>
          </a:ln>
        </p:spPr>
      </p:pic>
      <p:sp>
        <p:nvSpPr>
          <p:cNvPr id="626"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a:t>
            </a:r>
            <a:r>
              <a:rPr lang="it-IT" sz="4000">
                <a:latin typeface="Century Gothic"/>
              </a:rPr>
              <a:t>(atleta)</a:t>
            </a:r>
            <a:endParaRPr/>
          </a:p>
        </p:txBody>
      </p:sp>
      <p:sp>
        <p:nvSpPr>
          <p:cNvPr id="627"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28"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29"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A90596A3-74DB-491B-9481-912EFCCB8816}" type="slidenum">
              <a:rPr lang="en-US" sz="1200">
                <a:latin typeface="Century Gothic"/>
              </a:r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TextShape 1"/>
          <p:cNvSpPr txBox="1"/>
          <p:nvPr/>
        </p:nvSpPr>
        <p:spPr>
          <a:xfrm>
            <a:off x="457200" y="907920"/>
            <a:ext cx="8229600" cy="4648320"/>
          </a:xfrm>
          <a:prstGeom prst="rect">
            <a:avLst/>
          </a:prstGeom>
          <a:noFill/>
          <a:ln>
            <a:noFill/>
          </a:ln>
        </p:spPr>
        <p:txBody>
          <a:bodyPr lIns="90000" tIns="46800" rIns="90000" bIns="46800"/>
          <a:lstStyle/>
          <a:p>
            <a:pPr>
              <a:lnSpc>
                <a:spcPct val="90000"/>
              </a:lnSpc>
              <a:buSzPct val="80000"/>
              <a:buFont typeface="Wingdings 2" charset="2"/>
              <a:buChar char=""/>
            </a:pPr>
            <a:r>
              <a:rPr lang="it-IT" sz="2600">
                <a:solidFill>
                  <a:srgbClr val="097909"/>
                </a:solidFill>
                <a:latin typeface="Century Gothic"/>
              </a:rPr>
              <a:t>Definizione</a:t>
            </a:r>
            <a:endParaRPr/>
          </a:p>
          <a:p>
            <a:pPr algn="just">
              <a:lnSpc>
                <a:spcPct val="90000"/>
              </a:lnSpc>
            </a:pPr>
            <a:r>
              <a:rPr lang="it-IT" sz="2000">
                <a:latin typeface="Century Gothic"/>
              </a:rPr>
              <a:t>Studio dei </a:t>
            </a:r>
            <a:r>
              <a:rPr lang="it-IT" sz="2000">
                <a:solidFill>
                  <a:srgbClr val="FF0000"/>
                </a:solidFill>
                <a:latin typeface="Century Gothic"/>
              </a:rPr>
              <a:t>processi decisionali </a:t>
            </a:r>
            <a:r>
              <a:rPr lang="it-IT" sz="2000">
                <a:latin typeface="Century Gothic"/>
              </a:rPr>
              <a:t>nei sistemi organizzati, nonché dei </a:t>
            </a:r>
            <a:r>
              <a:rPr lang="it-IT" sz="2000">
                <a:solidFill>
                  <a:srgbClr val="FF0000"/>
                </a:solidFill>
                <a:latin typeface="Century Gothic"/>
              </a:rPr>
              <a:t>modelli</a:t>
            </a:r>
            <a:r>
              <a:rPr lang="it-IT" sz="2000">
                <a:latin typeface="Century Gothic"/>
              </a:rPr>
              <a:t> e dei</a:t>
            </a:r>
            <a:r>
              <a:rPr lang="it-IT" sz="2000">
                <a:solidFill>
                  <a:srgbClr val="FCF059"/>
                </a:solidFill>
                <a:latin typeface="Century Gothic"/>
              </a:rPr>
              <a:t> </a:t>
            </a:r>
            <a:r>
              <a:rPr lang="it-IT" sz="2000">
                <a:solidFill>
                  <a:srgbClr val="FF0000"/>
                </a:solidFill>
                <a:latin typeface="Century Gothic"/>
              </a:rPr>
              <a:t>metodi</a:t>
            </a:r>
            <a:r>
              <a:rPr lang="it-IT" sz="2000">
                <a:latin typeface="Century Gothic"/>
              </a:rPr>
              <a:t> per prevedere il comportamento di tali sistemi, in particolare quelli relativi alla crescita della loro complessità, per valutare le conseguenze di determinate decisioni e per </a:t>
            </a:r>
            <a:r>
              <a:rPr lang="it-IT" sz="2000">
                <a:solidFill>
                  <a:srgbClr val="FF0000"/>
                </a:solidFill>
                <a:latin typeface="Century Gothic"/>
              </a:rPr>
              <a:t>individuare le decisioni</a:t>
            </a:r>
            <a:r>
              <a:rPr lang="it-IT" sz="2000">
                <a:latin typeface="Century Gothic"/>
              </a:rPr>
              <a:t> che </a:t>
            </a:r>
            <a:r>
              <a:rPr lang="it-IT" sz="2000">
                <a:solidFill>
                  <a:srgbClr val="FF0000"/>
                </a:solidFill>
                <a:latin typeface="Century Gothic"/>
              </a:rPr>
              <a:t>ottimizzano</a:t>
            </a:r>
            <a:r>
              <a:rPr lang="it-IT" sz="2000">
                <a:latin typeface="Century Gothic"/>
              </a:rPr>
              <a:t> le loro prestazioni.</a:t>
            </a:r>
            <a:endParaRPr/>
          </a:p>
          <a:p>
            <a:pPr>
              <a:lnSpc>
                <a:spcPct val="90000"/>
              </a:lnSpc>
            </a:pPr>
            <a:endParaRPr/>
          </a:p>
          <a:p>
            <a:pPr>
              <a:lnSpc>
                <a:spcPct val="90000"/>
              </a:lnSpc>
              <a:buSzPct val="80000"/>
              <a:buFont typeface="Wingdings 2" charset="2"/>
              <a:buChar char=""/>
            </a:pPr>
            <a:r>
              <a:rPr lang="it-IT" sz="2600">
                <a:solidFill>
                  <a:srgbClr val="008000"/>
                </a:solidFill>
                <a:latin typeface="Century Gothic"/>
              </a:rPr>
              <a:t>Problemi oggetto di studio</a:t>
            </a:r>
            <a:endParaRPr/>
          </a:p>
          <a:p>
            <a:pPr algn="just">
              <a:lnSpc>
                <a:spcPct val="90000"/>
              </a:lnSpc>
              <a:buSzPct val="80000"/>
              <a:buFont typeface="Wingdings" charset="2"/>
              <a:buChar char=""/>
            </a:pPr>
            <a:r>
              <a:rPr lang="it-IT" sz="2000">
                <a:latin typeface="Century Gothic"/>
              </a:rPr>
              <a:t> sistemi di produzione</a:t>
            </a:r>
            <a:endParaRPr/>
          </a:p>
          <a:p>
            <a:pPr algn="just">
              <a:lnSpc>
                <a:spcPct val="90000"/>
              </a:lnSpc>
              <a:buSzPct val="80000"/>
              <a:buFont typeface="Wingdings" charset="2"/>
              <a:buChar char=""/>
            </a:pPr>
            <a:r>
              <a:rPr lang="it-IT" sz="2000">
                <a:latin typeface="Century Gothic"/>
              </a:rPr>
              <a:t> sistemi di trasporto</a:t>
            </a:r>
            <a:endParaRPr/>
          </a:p>
          <a:p>
            <a:pPr algn="just">
              <a:lnSpc>
                <a:spcPct val="90000"/>
              </a:lnSpc>
              <a:buSzPct val="80000"/>
              <a:buFont typeface="Wingdings" charset="2"/>
              <a:buChar char=""/>
            </a:pPr>
            <a:r>
              <a:rPr lang="it-IT" sz="2000">
                <a:latin typeface="Century Gothic"/>
              </a:rPr>
              <a:t> sistemi di distribuzione e supporto logistico di beni e servizi</a:t>
            </a:r>
            <a:endParaRPr/>
          </a:p>
          <a:p>
            <a:pPr algn="just">
              <a:lnSpc>
                <a:spcPct val="90000"/>
              </a:lnSpc>
              <a:buSzPct val="80000"/>
              <a:buFont typeface="Wingdings" charset="2"/>
              <a:buChar char=""/>
            </a:pPr>
            <a:r>
              <a:rPr lang="it-IT" sz="2000">
                <a:latin typeface="Century Gothic"/>
              </a:rPr>
              <a:t> pianificazione, organizzazione e gestione di attività,        	progetti e sistemi.</a:t>
            </a:r>
            <a:endParaRPr/>
          </a:p>
        </p:txBody>
      </p:sp>
      <p:sp>
        <p:nvSpPr>
          <p:cNvPr id="510" name="TextShape 2"/>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Ricerca Operativa</a:t>
            </a:r>
            <a:endParaRPr/>
          </a:p>
        </p:txBody>
      </p:sp>
      <p:sp>
        <p:nvSpPr>
          <p:cNvPr id="511" name="CustomShape 3"/>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9668ADD7-6B7C-4CF0-A825-C4383FE5544B}" type="slidenum">
              <a:rPr lang="en-US" sz="1200">
                <a:latin typeface="Century Gothic"/>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0" name="Content Placeholder 2"/>
          <p:cNvPicPr/>
          <p:nvPr/>
        </p:nvPicPr>
        <p:blipFill>
          <a:blip r:embed="rId3"/>
          <a:stretch/>
        </p:blipFill>
        <p:spPr>
          <a:xfrm>
            <a:off x="450720" y="1335240"/>
            <a:ext cx="8242560" cy="5413320"/>
          </a:xfrm>
          <a:prstGeom prst="rect">
            <a:avLst/>
          </a:prstGeom>
          <a:ln>
            <a:noFill/>
          </a:ln>
        </p:spPr>
      </p:pic>
      <p:sp>
        <p:nvSpPr>
          <p:cNvPr id="631"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a:t>
            </a:r>
            <a:r>
              <a:rPr lang="it-IT" sz="4000">
                <a:latin typeface="Century Gothic"/>
              </a:rPr>
              <a:t>(atleta)</a:t>
            </a:r>
            <a:endParaRPr/>
          </a:p>
        </p:txBody>
      </p:sp>
      <p:sp>
        <p:nvSpPr>
          <p:cNvPr id="632"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33"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34"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FF66E61B-DD99-412C-BC2F-120C2896C2D6}" type="slidenum">
              <a:rPr lang="en-US" sz="1200">
                <a:latin typeface="Century Gothic"/>
              </a:r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TextShape 1"/>
          <p:cNvSpPr txBox="1"/>
          <p:nvPr/>
        </p:nvSpPr>
        <p:spPr>
          <a:xfrm>
            <a:off x="457200" y="981000"/>
            <a:ext cx="8229600" cy="4648320"/>
          </a:xfrm>
          <a:prstGeom prst="rect">
            <a:avLst/>
          </a:prstGeom>
          <a:noFill/>
          <a:ln>
            <a:noFill/>
          </a:ln>
        </p:spPr>
        <p:txBody>
          <a:bodyPr lIns="90000" tIns="46800" rIns="90000" bIns="46800"/>
          <a:lstStyle/>
          <a:p>
            <a:pPr algn="just"/>
            <a:r>
              <a:rPr lang="it-IT" sz="2400">
                <a:latin typeface="Century Gothic"/>
              </a:rPr>
              <a:t>Una compagnia di trasporto deve programmare la schedulazione del personale conducente gli autobus che coprono una data zona urbana. La richiesta degli autobus (e quindi di conducenti) per il giorno successivo varia per fasce orarie, secondo quanto riportato in Tabella 1.2.</a:t>
            </a:r>
            <a:endParaRPr/>
          </a:p>
          <a:p>
            <a:pPr algn="just"/>
            <a:endParaRPr/>
          </a:p>
          <a:p>
            <a:pPr algn="just"/>
            <a:endParaRPr/>
          </a:p>
        </p:txBody>
      </p:sp>
      <p:sp>
        <p:nvSpPr>
          <p:cNvPr id="636" name="TextShape 2"/>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(conducenti)</a:t>
            </a:r>
            <a:endParaRPr/>
          </a:p>
        </p:txBody>
      </p:sp>
      <p:sp>
        <p:nvSpPr>
          <p:cNvPr id="637"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38" name="CustomShape 4"/>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pic>
        <p:nvPicPr>
          <p:cNvPr id="639" name="Picture 2"/>
          <p:cNvPicPr/>
          <p:nvPr/>
        </p:nvPicPr>
        <p:blipFill>
          <a:blip r:embed="rId3"/>
          <a:stretch/>
        </p:blipFill>
        <p:spPr>
          <a:xfrm>
            <a:off x="1084320" y="3500280"/>
            <a:ext cx="6975360" cy="2953080"/>
          </a:xfrm>
          <a:prstGeom prst="rect">
            <a:avLst/>
          </a:prstGeom>
          <a:ln>
            <a:noFill/>
          </a:ln>
        </p:spPr>
      </p:pic>
      <p:sp>
        <p:nvSpPr>
          <p:cNvPr id="640" name="CustomShape 5"/>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C608C792-1997-4152-B5F1-4DAA8DAA5BD5}" type="slidenum">
              <a:rPr lang="en-US" sz="1200">
                <a:latin typeface="Century Gothic"/>
              </a:r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TextShape 1"/>
          <p:cNvSpPr txBox="1"/>
          <p:nvPr/>
        </p:nvSpPr>
        <p:spPr>
          <a:xfrm>
            <a:off x="457200" y="981000"/>
            <a:ext cx="8229600" cy="4648320"/>
          </a:xfrm>
          <a:prstGeom prst="rect">
            <a:avLst/>
          </a:prstGeom>
          <a:noFill/>
          <a:ln>
            <a:noFill/>
          </a:ln>
        </p:spPr>
        <p:txBody>
          <a:bodyPr lIns="90000" tIns="46800" rIns="90000" bIns="46800"/>
          <a:lstStyle/>
          <a:p>
            <a:pPr algn="just"/>
            <a:r>
              <a:rPr lang="it-IT" sz="2400">
                <a:latin typeface="Century Gothic"/>
              </a:rPr>
              <a:t>I conducenti hanno turni di durata pari a sei ore, a partire dai seguenti orari: 00:00, 03:00, 06:00, 09:00, 12:00, 15:00, 18:00 e 21:00. Ad esempio, un conducente del terzo turno inizia a lavorare alle ore 06:00 e conclude il turno alle 12:00.</a:t>
            </a:r>
            <a:endParaRPr/>
          </a:p>
          <a:p>
            <a:pPr algn="just"/>
            <a:r>
              <a:rPr lang="it-IT" sz="2400">
                <a:latin typeface="Century Gothic"/>
              </a:rPr>
              <a:t>Il problema consiste nell’allocare il personale in modo da soddisfare i requisiti minimi previsti per ogni fascia di servizio del giorno successivo, impiegando il minor numero possibile di autisti.</a:t>
            </a:r>
            <a:endParaRPr/>
          </a:p>
          <a:p>
            <a:pPr algn="just"/>
            <a:endParaRPr/>
          </a:p>
          <a:p>
            <a:pPr algn="just"/>
            <a:endParaRPr/>
          </a:p>
        </p:txBody>
      </p:sp>
      <p:sp>
        <p:nvSpPr>
          <p:cNvPr id="642" name="TextShape 2"/>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(conducenti)</a:t>
            </a:r>
            <a:endParaRPr/>
          </a:p>
        </p:txBody>
      </p:sp>
      <p:sp>
        <p:nvSpPr>
          <p:cNvPr id="643"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44" name="CustomShape 4"/>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45" name="CustomShape 5"/>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2D313FD8-3567-4CBE-BA7E-612FEA9D4CCE}" type="slidenum">
              <a:rPr lang="en-US" sz="1200">
                <a:latin typeface="Century Gothic"/>
              </a:r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6" name="Content Placeholder 2"/>
          <p:cNvPicPr/>
          <p:nvPr/>
        </p:nvPicPr>
        <p:blipFill>
          <a:blip r:embed="rId3"/>
          <a:stretch/>
        </p:blipFill>
        <p:spPr>
          <a:xfrm>
            <a:off x="450720" y="974880"/>
            <a:ext cx="8242560" cy="4657680"/>
          </a:xfrm>
          <a:prstGeom prst="rect">
            <a:avLst/>
          </a:prstGeom>
          <a:ln>
            <a:noFill/>
          </a:ln>
        </p:spPr>
      </p:pic>
      <p:sp>
        <p:nvSpPr>
          <p:cNvPr id="647"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(conducenti)</a:t>
            </a:r>
            <a:endParaRPr/>
          </a:p>
        </p:txBody>
      </p:sp>
      <p:sp>
        <p:nvSpPr>
          <p:cNvPr id="648"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49"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50"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259E9C05-63C9-4359-ADA8-3CF6B37A235F}" type="slidenum">
              <a:rPr lang="en-US" sz="1200">
                <a:latin typeface="Century Gothic"/>
              </a:r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1" name="Content Placeholder 2"/>
          <p:cNvPicPr/>
          <p:nvPr/>
        </p:nvPicPr>
        <p:blipFill>
          <a:blip r:embed="rId3"/>
          <a:stretch/>
        </p:blipFill>
        <p:spPr>
          <a:xfrm>
            <a:off x="450720" y="974880"/>
            <a:ext cx="8242560" cy="4657680"/>
          </a:xfrm>
          <a:prstGeom prst="rect">
            <a:avLst/>
          </a:prstGeom>
          <a:ln>
            <a:noFill/>
          </a:ln>
        </p:spPr>
      </p:pic>
      <p:sp>
        <p:nvSpPr>
          <p:cNvPr id="652"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(conducenti)</a:t>
            </a:r>
            <a:endParaRPr/>
          </a:p>
        </p:txBody>
      </p:sp>
      <p:sp>
        <p:nvSpPr>
          <p:cNvPr id="653"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54"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55"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8486113A-8E1D-437A-A9F8-E3A1B6904241}" type="slidenum">
              <a:rPr lang="en-US" sz="1200">
                <a:latin typeface="Century Gothic"/>
              </a:r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6" name="Content Placeholder 2"/>
          <p:cNvPicPr/>
          <p:nvPr/>
        </p:nvPicPr>
        <p:blipFill>
          <a:blip r:embed="rId3"/>
          <a:stretch/>
        </p:blipFill>
        <p:spPr>
          <a:xfrm>
            <a:off x="450720" y="974880"/>
            <a:ext cx="8242560" cy="4657680"/>
          </a:xfrm>
          <a:prstGeom prst="rect">
            <a:avLst/>
          </a:prstGeom>
          <a:ln>
            <a:noFill/>
          </a:ln>
        </p:spPr>
      </p:pic>
      <p:sp>
        <p:nvSpPr>
          <p:cNvPr id="657"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(conducenti)</a:t>
            </a:r>
            <a:endParaRPr/>
          </a:p>
        </p:txBody>
      </p:sp>
      <p:sp>
        <p:nvSpPr>
          <p:cNvPr id="658"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59"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60"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ACA4CB3F-921A-4C7D-B1D2-E3E169FC8F1C}" type="slidenum">
              <a:rPr lang="en-US" sz="1200">
                <a:latin typeface="Century Gothic"/>
              </a:r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1" name="Content Placeholder 2"/>
          <p:cNvPicPr/>
          <p:nvPr/>
        </p:nvPicPr>
        <p:blipFill>
          <a:blip r:embed="rId3"/>
          <a:stretch/>
        </p:blipFill>
        <p:spPr>
          <a:xfrm>
            <a:off x="450720" y="974880"/>
            <a:ext cx="8242560" cy="4657680"/>
          </a:xfrm>
          <a:prstGeom prst="rect">
            <a:avLst/>
          </a:prstGeom>
          <a:ln>
            <a:noFill/>
          </a:ln>
        </p:spPr>
      </p:pic>
      <p:sp>
        <p:nvSpPr>
          <p:cNvPr id="662"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(conducenti)</a:t>
            </a:r>
            <a:endParaRPr/>
          </a:p>
        </p:txBody>
      </p:sp>
      <p:sp>
        <p:nvSpPr>
          <p:cNvPr id="663"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64"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65"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B092FFA1-3941-4C06-BFFF-9F2B3E3B7A0C}" type="slidenum">
              <a:rPr lang="en-US" sz="1200">
                <a:latin typeface="Century Gothic"/>
              </a:r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TextShape 1"/>
          <p:cNvSpPr txBox="1"/>
          <p:nvPr/>
        </p:nvSpPr>
        <p:spPr>
          <a:xfrm>
            <a:off x="457200" y="981000"/>
            <a:ext cx="8229600" cy="4648320"/>
          </a:xfrm>
          <a:prstGeom prst="rect">
            <a:avLst/>
          </a:prstGeom>
          <a:noFill/>
          <a:ln>
            <a:noFill/>
          </a:ln>
        </p:spPr>
        <p:txBody>
          <a:bodyPr lIns="90000" tIns="46800" rIns="90000" bIns="46800"/>
          <a:lstStyle/>
          <a:p>
            <a:pPr algn="just"/>
            <a:r>
              <a:rPr lang="it-IT" sz="2400">
                <a:latin typeface="Century Gothic"/>
              </a:rPr>
              <a:t>Il settore marketing di un’azienda produttrice di liquori ha deciso di promuovere le vendite del proprio prodotto di punta. Allo scopo, sono state prese in esame otto proposte di campagne pubblicitarie su differenti canali di comunicazione (TV, radio, quotidiani, riviste specializzate). Per ciascuna campagna pubblicitaria proposta sono disponibili, nella Tabella successiva (1.3), i costi e l’incremento atteso delle vendite di prodotto. Si assume la disponibilità di un budget complessivo pari a 1.240.000 €. L’azienda ha inoltre stabilito che l’investimento deve essere effettuato su almeno quattro campagne promozionali differenti.</a:t>
            </a:r>
            <a:endParaRPr/>
          </a:p>
          <a:p>
            <a:pPr algn="just"/>
            <a:endParaRPr/>
          </a:p>
        </p:txBody>
      </p:sp>
      <p:sp>
        <p:nvSpPr>
          <p:cNvPr id="667" name="TextShape 2"/>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(investimento)</a:t>
            </a:r>
            <a:endParaRPr/>
          </a:p>
        </p:txBody>
      </p:sp>
      <p:sp>
        <p:nvSpPr>
          <p:cNvPr id="668"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69" name="CustomShape 4"/>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70" name="CustomShape 5"/>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5AD723AE-E473-4DD9-A517-E4381F7AE6C9}" type="slidenum">
              <a:rPr lang="en-US" sz="1200">
                <a:latin typeface="Century Gothic"/>
              </a:rP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TextShape 1"/>
          <p:cNvSpPr txBox="1"/>
          <p:nvPr/>
        </p:nvSpPr>
        <p:spPr>
          <a:xfrm>
            <a:off x="557280" y="3860280"/>
            <a:ext cx="8191440" cy="2808360"/>
          </a:xfrm>
          <a:prstGeom prst="rect">
            <a:avLst/>
          </a:prstGeom>
          <a:noFill/>
          <a:ln>
            <a:noFill/>
          </a:ln>
        </p:spPr>
        <p:txBody>
          <a:bodyPr lIns="90000" tIns="46800" rIns="90000" bIns="46800"/>
          <a:lstStyle/>
          <a:p>
            <a:pPr algn="just"/>
            <a:endParaRPr/>
          </a:p>
          <a:p>
            <a:pPr algn="just"/>
            <a:r>
              <a:rPr lang="it-IT" sz="2400">
                <a:latin typeface="Century Gothic"/>
              </a:rPr>
              <a:t>Il problema consiste nel selezionare le campagne promozionali che massimizzino l’incremento atteso delle vendite di prodotto, nel rispetto dei vincoli di budget e di diversificazione delle campagne pubblicitarie adottate.</a:t>
            </a:r>
            <a:endParaRPr/>
          </a:p>
        </p:txBody>
      </p:sp>
      <p:sp>
        <p:nvSpPr>
          <p:cNvPr id="672" name="TextShape 2"/>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(investimento)</a:t>
            </a:r>
            <a:endParaRPr/>
          </a:p>
        </p:txBody>
      </p:sp>
      <p:sp>
        <p:nvSpPr>
          <p:cNvPr id="673"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74" name="CustomShape 4"/>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pic>
        <p:nvPicPr>
          <p:cNvPr id="675" name="Picture 2"/>
          <p:cNvPicPr/>
          <p:nvPr/>
        </p:nvPicPr>
        <p:blipFill>
          <a:blip r:embed="rId3"/>
          <a:stretch/>
        </p:blipFill>
        <p:spPr>
          <a:xfrm>
            <a:off x="1908000" y="1222200"/>
            <a:ext cx="6031080" cy="2711520"/>
          </a:xfrm>
          <a:prstGeom prst="rect">
            <a:avLst/>
          </a:prstGeom>
          <a:ln>
            <a:noFill/>
          </a:ln>
        </p:spPr>
      </p:pic>
      <p:sp>
        <p:nvSpPr>
          <p:cNvPr id="676" name="CustomShape 5"/>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4E2BCC09-DD32-4247-AF7B-9240DDFE2066}" type="slidenum">
              <a:rPr lang="en-US" sz="1200">
                <a:latin typeface="Century Gothic"/>
              </a:rP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7" name="Content Placeholder 2"/>
          <p:cNvPicPr/>
          <p:nvPr/>
        </p:nvPicPr>
        <p:blipFill>
          <a:blip r:embed="rId3"/>
          <a:stretch/>
        </p:blipFill>
        <p:spPr>
          <a:xfrm>
            <a:off x="450720" y="828720"/>
            <a:ext cx="8242560" cy="4664160"/>
          </a:xfrm>
          <a:prstGeom prst="rect">
            <a:avLst/>
          </a:prstGeom>
          <a:ln>
            <a:noFill/>
          </a:ln>
        </p:spPr>
      </p:pic>
      <p:sp>
        <p:nvSpPr>
          <p:cNvPr id="678"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(investimento)</a:t>
            </a:r>
            <a:endParaRPr/>
          </a:p>
        </p:txBody>
      </p:sp>
      <p:sp>
        <p:nvSpPr>
          <p:cNvPr id="679"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80"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81"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4BB4C53F-0C14-4D40-B7F8-8F1A67DD095D}" type="slidenum">
              <a:rPr lang="en-US" sz="1200">
                <a:latin typeface="Century Gothic"/>
              </a:rPr>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TextShape 1"/>
          <p:cNvSpPr txBox="1"/>
          <p:nvPr/>
        </p:nvSpPr>
        <p:spPr>
          <a:xfrm>
            <a:off x="457200" y="1523880"/>
            <a:ext cx="8507520" cy="4648320"/>
          </a:xfrm>
          <a:prstGeom prst="rect">
            <a:avLst/>
          </a:prstGeom>
          <a:noFill/>
          <a:ln>
            <a:noFill/>
          </a:ln>
        </p:spPr>
        <p:txBody>
          <a:bodyPr lIns="90000" tIns="46800" rIns="90000" bIns="46800"/>
          <a:lstStyle/>
          <a:p>
            <a:pPr>
              <a:lnSpc>
                <a:spcPct val="150000"/>
              </a:lnSpc>
              <a:buSzPct val="80000"/>
              <a:buFont typeface="Wingdings 2" charset="2"/>
              <a:buChar char=""/>
            </a:pPr>
            <a:r>
              <a:rPr lang="it-IT" sz="2800">
                <a:latin typeface="Century Gothic"/>
              </a:rPr>
              <a:t>Cos’è la Ricerca Operativa</a:t>
            </a:r>
            <a:endParaRPr/>
          </a:p>
          <a:p>
            <a:pPr>
              <a:lnSpc>
                <a:spcPct val="150000"/>
              </a:lnSpc>
              <a:buSzPct val="80000"/>
              <a:buFont typeface="Wingdings 2" charset="2"/>
              <a:buChar char=""/>
            </a:pPr>
            <a:r>
              <a:rPr lang="it-IT" sz="2800" b="1">
                <a:latin typeface="Century Gothic"/>
              </a:rPr>
              <a:t>Problemi di ottimizzazione</a:t>
            </a:r>
            <a:endParaRPr/>
          </a:p>
          <a:p>
            <a:pPr>
              <a:lnSpc>
                <a:spcPct val="150000"/>
              </a:lnSpc>
              <a:buSzPct val="80000"/>
              <a:buFont typeface="Wingdings 2" charset="2"/>
              <a:buChar char=""/>
            </a:pPr>
            <a:r>
              <a:rPr lang="it-IT" sz="2800">
                <a:latin typeface="Century Gothic"/>
              </a:rPr>
              <a:t>Primi approcci ai modelli di ottimizzazione</a:t>
            </a:r>
            <a:endParaRPr/>
          </a:p>
        </p:txBody>
      </p:sp>
      <p:sp>
        <p:nvSpPr>
          <p:cNvPr id="513" name="TextShape 2"/>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Argomenti</a:t>
            </a:r>
            <a:endParaRPr/>
          </a:p>
        </p:txBody>
      </p:sp>
      <p:sp>
        <p:nvSpPr>
          <p:cNvPr id="514" name="CustomShape 3"/>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05B5804B-A522-4F28-AA0D-34C0FA73ED1D}" type="slidenum">
              <a:rPr lang="en-US" sz="1200">
                <a:latin typeface="Century Gothic"/>
              </a:r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2" name="Content Placeholder 2"/>
          <p:cNvPicPr/>
          <p:nvPr/>
        </p:nvPicPr>
        <p:blipFill>
          <a:blip r:embed="rId3"/>
          <a:stretch/>
        </p:blipFill>
        <p:spPr>
          <a:xfrm>
            <a:off x="450720" y="974880"/>
            <a:ext cx="8242560" cy="4657680"/>
          </a:xfrm>
          <a:prstGeom prst="rect">
            <a:avLst/>
          </a:prstGeom>
          <a:ln>
            <a:noFill/>
          </a:ln>
        </p:spPr>
      </p:pic>
      <p:sp>
        <p:nvSpPr>
          <p:cNvPr id="683"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(investimento)</a:t>
            </a:r>
            <a:endParaRPr/>
          </a:p>
        </p:txBody>
      </p:sp>
      <p:sp>
        <p:nvSpPr>
          <p:cNvPr id="684"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85"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86"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22A5E6F9-715F-4244-A23B-4869EC43B582}" type="slidenum">
              <a:rPr lang="en-US" sz="1200">
                <a:latin typeface="Century Gothic"/>
              </a:rP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(investimento)</a:t>
            </a:r>
            <a:endParaRPr/>
          </a:p>
        </p:txBody>
      </p:sp>
      <p:sp>
        <p:nvSpPr>
          <p:cNvPr id="688"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89"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pic>
        <p:nvPicPr>
          <p:cNvPr id="690" name="Content Placeholder 2"/>
          <p:cNvPicPr/>
          <p:nvPr/>
        </p:nvPicPr>
        <p:blipFill>
          <a:blip r:embed="rId3"/>
          <a:stretch/>
        </p:blipFill>
        <p:spPr>
          <a:xfrm>
            <a:off x="450720" y="974880"/>
            <a:ext cx="8242560" cy="4657680"/>
          </a:xfrm>
          <a:prstGeom prst="rect">
            <a:avLst/>
          </a:prstGeom>
          <a:ln>
            <a:noFill/>
          </a:ln>
        </p:spPr>
      </p:pic>
      <p:sp>
        <p:nvSpPr>
          <p:cNvPr id="691"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476539B1-0C91-46FC-A042-DEAD2D8F30E4}" type="slidenum">
              <a:rPr lang="en-US" sz="1200">
                <a:latin typeface="Century Gothic"/>
              </a:r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TextShape 1"/>
          <p:cNvSpPr txBox="1"/>
          <p:nvPr/>
        </p:nvSpPr>
        <p:spPr>
          <a:xfrm>
            <a:off x="457200" y="981000"/>
            <a:ext cx="8229600" cy="4648320"/>
          </a:xfrm>
          <a:prstGeom prst="rect">
            <a:avLst/>
          </a:prstGeom>
          <a:noFill/>
          <a:ln>
            <a:noFill/>
          </a:ln>
        </p:spPr>
        <p:txBody>
          <a:bodyPr lIns="90000" tIns="46800" rIns="90000" bIns="46800"/>
          <a:lstStyle/>
          <a:p>
            <a:pPr algn="just"/>
            <a:r>
              <a:rPr lang="it-IT" sz="2400">
                <a:latin typeface="Century Gothic"/>
              </a:rPr>
              <a:t>Un’azienda deve localizzare un punto di approvvigionamento per servire cinque centri di distribuzione. Il numero medio annuo di viaggi a pieno carico (ovvero, in modalità «porta-a-porta») per servire i centri di distribuzione è indicato in Tabella</a:t>
            </a:r>
            <a:endParaRPr/>
          </a:p>
          <a:p>
            <a:pPr algn="just"/>
            <a:r>
              <a:rPr lang="it-IT" sz="2400">
                <a:latin typeface="Century Gothic"/>
              </a:rPr>
              <a:t>1.4. La stessa tabella riporta anche le coordinate cartesiane dei cinque centri.</a:t>
            </a:r>
            <a:endParaRPr/>
          </a:p>
        </p:txBody>
      </p:sp>
      <p:sp>
        <p:nvSpPr>
          <p:cNvPr id="693" name="TextShape 2"/>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(localizzazione</a:t>
            </a:r>
            <a:r>
              <a:rPr lang="it-IT" sz="4400">
                <a:latin typeface="Century Gothic"/>
              </a:rPr>
              <a:t>)</a:t>
            </a:r>
            <a:endParaRPr/>
          </a:p>
        </p:txBody>
      </p:sp>
      <p:sp>
        <p:nvSpPr>
          <p:cNvPr id="694"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695" name="CustomShape 4"/>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pic>
        <p:nvPicPr>
          <p:cNvPr id="696" name="Picture 2"/>
          <p:cNvPicPr/>
          <p:nvPr/>
        </p:nvPicPr>
        <p:blipFill>
          <a:blip r:embed="rId3"/>
          <a:stretch/>
        </p:blipFill>
        <p:spPr>
          <a:xfrm>
            <a:off x="250920" y="3706920"/>
            <a:ext cx="8667720" cy="2962080"/>
          </a:xfrm>
          <a:prstGeom prst="rect">
            <a:avLst/>
          </a:prstGeom>
          <a:ln>
            <a:noFill/>
          </a:ln>
        </p:spPr>
      </p:pic>
      <p:sp>
        <p:nvSpPr>
          <p:cNvPr id="697" name="CustomShape 5"/>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789B3569-CD3D-4826-8674-A4C20710BF27}" type="slidenum">
              <a:rPr lang="en-US" sz="1200">
                <a:latin typeface="Century Gothic"/>
              </a:rPr>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8" name="Content Placeholder 2"/>
          <p:cNvPicPr/>
          <p:nvPr/>
        </p:nvPicPr>
        <p:blipFill>
          <a:blip r:embed="rId3"/>
          <a:stretch/>
        </p:blipFill>
        <p:spPr>
          <a:xfrm>
            <a:off x="450720" y="974880"/>
            <a:ext cx="8242560" cy="4657680"/>
          </a:xfrm>
          <a:prstGeom prst="rect">
            <a:avLst/>
          </a:prstGeom>
          <a:ln>
            <a:noFill/>
          </a:ln>
        </p:spPr>
      </p:pic>
      <p:sp>
        <p:nvSpPr>
          <p:cNvPr id="699"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(localizzazione</a:t>
            </a:r>
            <a:r>
              <a:rPr lang="it-IT" sz="4400">
                <a:latin typeface="Century Gothic"/>
              </a:rPr>
              <a:t>)</a:t>
            </a:r>
            <a:endParaRPr/>
          </a:p>
        </p:txBody>
      </p:sp>
      <p:sp>
        <p:nvSpPr>
          <p:cNvPr id="700"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701"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702"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B6FA48FD-A5ED-47DF-BB6C-A9B969A2F977}" type="slidenum">
              <a:rPr lang="en-US" sz="1200">
                <a:latin typeface="Century Gothic"/>
              </a:rPr>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3" name="Content Placeholder 2"/>
          <p:cNvPicPr/>
          <p:nvPr/>
        </p:nvPicPr>
        <p:blipFill>
          <a:blip r:embed="rId3"/>
          <a:stretch/>
        </p:blipFill>
        <p:spPr>
          <a:xfrm>
            <a:off x="450720" y="974880"/>
            <a:ext cx="8242560" cy="4657680"/>
          </a:xfrm>
          <a:prstGeom prst="rect">
            <a:avLst/>
          </a:prstGeom>
          <a:ln>
            <a:noFill/>
          </a:ln>
        </p:spPr>
      </p:pic>
      <p:sp>
        <p:nvSpPr>
          <p:cNvPr id="704"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(localizzazione</a:t>
            </a:r>
            <a:r>
              <a:rPr lang="it-IT" sz="4400">
                <a:latin typeface="Century Gothic"/>
              </a:rPr>
              <a:t>)</a:t>
            </a:r>
            <a:endParaRPr/>
          </a:p>
        </p:txBody>
      </p:sp>
      <p:sp>
        <p:nvSpPr>
          <p:cNvPr id="705"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706"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707"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0301DB84-FC22-4F06-8752-EE80E1B2B0B9}" type="slidenum">
              <a:rPr lang="en-US" sz="1200">
                <a:latin typeface="Century Gothic"/>
              </a:rPr>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8" name="Content Placeholder 2"/>
          <p:cNvPicPr/>
          <p:nvPr/>
        </p:nvPicPr>
        <p:blipFill>
          <a:blip r:embed="rId3"/>
          <a:stretch/>
        </p:blipFill>
        <p:spPr>
          <a:xfrm>
            <a:off x="450720" y="974880"/>
            <a:ext cx="8242560" cy="4657680"/>
          </a:xfrm>
          <a:prstGeom prst="rect">
            <a:avLst/>
          </a:prstGeom>
          <a:ln>
            <a:noFill/>
          </a:ln>
        </p:spPr>
      </p:pic>
      <p:sp>
        <p:nvSpPr>
          <p:cNvPr id="709"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(localizzazione</a:t>
            </a:r>
            <a:r>
              <a:rPr lang="it-IT" sz="4400">
                <a:latin typeface="Century Gothic"/>
              </a:rPr>
              <a:t>)</a:t>
            </a:r>
            <a:endParaRPr/>
          </a:p>
        </p:txBody>
      </p:sp>
      <p:sp>
        <p:nvSpPr>
          <p:cNvPr id="710"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711"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712"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0E26A457-FE25-449A-8ED6-7BE1855B93AB}" type="slidenum">
              <a:rPr lang="en-US" sz="1200">
                <a:latin typeface="Century Gothic"/>
              </a:rP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3" name="Content Placeholder 2"/>
          <p:cNvPicPr/>
          <p:nvPr/>
        </p:nvPicPr>
        <p:blipFill>
          <a:blip r:embed="rId3"/>
          <a:stretch/>
        </p:blipFill>
        <p:spPr>
          <a:xfrm>
            <a:off x="450720" y="974880"/>
            <a:ext cx="8242560" cy="4657680"/>
          </a:xfrm>
          <a:prstGeom prst="rect">
            <a:avLst/>
          </a:prstGeom>
          <a:ln>
            <a:noFill/>
          </a:ln>
        </p:spPr>
      </p:pic>
      <p:sp>
        <p:nvSpPr>
          <p:cNvPr id="714" name="TextShape 1"/>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Esercizio (localizzazione</a:t>
            </a:r>
            <a:r>
              <a:rPr lang="it-IT" sz="4400">
                <a:latin typeface="Century Gothic"/>
              </a:rPr>
              <a:t>)</a:t>
            </a:r>
            <a:endParaRPr/>
          </a:p>
        </p:txBody>
      </p:sp>
      <p:sp>
        <p:nvSpPr>
          <p:cNvPr id="715" name="CustomShape 2"/>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sp>
        <p:nvSpPr>
          <p:cNvPr id="716" name="CustomShape 3"/>
          <p:cNvSpPr/>
          <p:nvPr/>
        </p:nvSpPr>
        <p:spPr>
          <a:xfrm>
            <a:off x="0" y="0"/>
            <a:ext cx="9144000" cy="360"/>
          </a:xfrm>
          <a:prstGeom prst="rect">
            <a:avLst/>
          </a:prstGeom>
          <a:noFill/>
          <a:ln>
            <a:noFill/>
          </a:ln>
        </p:spPr>
        <p:style>
          <a:lnRef idx="0">
            <a:scrgbClr r="0" g="0" b="0"/>
          </a:lnRef>
          <a:fillRef idx="0">
            <a:scrgbClr r="0" g="0" b="0"/>
          </a:fillRef>
          <a:effectRef idx="0">
            <a:scrgbClr r="0" g="0" b="0"/>
          </a:effectRef>
          <a:fontRef idx="minor"/>
        </p:style>
      </p:sp>
      <p:pic>
        <p:nvPicPr>
          <p:cNvPr id="717" name="Picture 2"/>
          <p:cNvPicPr/>
          <p:nvPr/>
        </p:nvPicPr>
        <p:blipFill>
          <a:blip r:embed="rId4"/>
          <a:stretch/>
        </p:blipFill>
        <p:spPr>
          <a:xfrm>
            <a:off x="1042920" y="2479680"/>
            <a:ext cx="7380360" cy="4365720"/>
          </a:xfrm>
          <a:prstGeom prst="rect">
            <a:avLst/>
          </a:prstGeom>
          <a:ln>
            <a:noFill/>
          </a:ln>
        </p:spPr>
      </p:pic>
      <p:sp>
        <p:nvSpPr>
          <p:cNvPr id="718" name="CustomShape 4"/>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6A910F3F-5534-40B7-9D67-D6DEBF37B0DE}" type="slidenum">
              <a:rPr lang="en-US" sz="1200">
                <a:latin typeface="Century Gothic"/>
              </a:rPr>
              <a:t>46</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TextShape 1"/>
          <p:cNvSpPr txBox="1"/>
          <p:nvPr/>
        </p:nvSpPr>
        <p:spPr>
          <a:xfrm>
            <a:off x="395280" y="1268280"/>
            <a:ext cx="8229600" cy="4648320"/>
          </a:xfrm>
          <a:prstGeom prst="rect">
            <a:avLst/>
          </a:prstGeom>
          <a:noFill/>
          <a:ln>
            <a:noFill/>
          </a:ln>
        </p:spPr>
        <p:txBody>
          <a:bodyPr lIns="90000" tIns="46800" rIns="90000" bIns="46800"/>
          <a:lstStyle/>
          <a:p>
            <a:pPr algn="just">
              <a:lnSpc>
                <a:spcPct val="90000"/>
              </a:lnSpc>
            </a:pPr>
            <a:r>
              <a:rPr lang="it-IT" sz="2200">
                <a:latin typeface="Century Gothic"/>
              </a:rPr>
              <a:t>Può essere definito intuitivamente come il problema di trovare la </a:t>
            </a:r>
            <a:r>
              <a:rPr lang="it-IT" sz="2200">
                <a:solidFill>
                  <a:srgbClr val="FF0000"/>
                </a:solidFill>
                <a:latin typeface="Century Gothic"/>
              </a:rPr>
              <a:t>migliore soluzione possibile </a:t>
            </a:r>
            <a:r>
              <a:rPr lang="it-IT" sz="2200">
                <a:latin typeface="Century Gothic"/>
              </a:rPr>
              <a:t>di un dato problema che può essere risolto in più modi.</a:t>
            </a:r>
            <a:endParaRPr/>
          </a:p>
          <a:p>
            <a:pPr>
              <a:lnSpc>
                <a:spcPct val="90000"/>
              </a:lnSpc>
            </a:pPr>
            <a:endParaRPr/>
          </a:p>
          <a:p>
            <a:pPr>
              <a:lnSpc>
                <a:spcPct val="90000"/>
              </a:lnSpc>
            </a:pPr>
            <a:r>
              <a:rPr lang="it-IT" sz="2200">
                <a:latin typeface="Century Gothic"/>
              </a:rPr>
              <a:t>	</a:t>
            </a:r>
            <a:endParaRPr/>
          </a:p>
          <a:p>
            <a:pPr lvl="1" algn="just">
              <a:lnSpc>
                <a:spcPct val="90000"/>
              </a:lnSpc>
              <a:buSzPct val="95000"/>
              <a:buFont typeface="Wingdings" charset="2"/>
              <a:buChar char=""/>
            </a:pPr>
            <a:r>
              <a:rPr lang="it-IT" sz="2200">
                <a:latin typeface="Century Gothic"/>
              </a:rPr>
              <a:t>il termine «possibile» richiede di poter distinguere una soluzione che possa essere utilizzata nella pratica, detta «soluzione ammissibile», da una che non può esserla.</a:t>
            </a:r>
            <a:endParaRPr/>
          </a:p>
          <a:p>
            <a:pPr lvl="1" algn="just">
              <a:lnSpc>
                <a:spcPct val="90000"/>
              </a:lnSpc>
              <a:buSzPct val="95000"/>
              <a:buFont typeface="Wingdings" charset="2"/>
              <a:buChar char=""/>
            </a:pPr>
            <a:r>
              <a:rPr lang="it-IT" sz="2200">
                <a:latin typeface="Century Gothic"/>
              </a:rPr>
              <a:t>il termine «migliore» richiede di poter confrontare due soluzioni ammissibili, distinguendo la migliore dalla peggiore, o stabilendo che le due soluzioni sono equivalenti. </a:t>
            </a:r>
            <a:endParaRPr/>
          </a:p>
        </p:txBody>
      </p:sp>
      <p:sp>
        <p:nvSpPr>
          <p:cNvPr id="516" name="TextShape 2"/>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Problema di ottimizzazione</a:t>
            </a:r>
            <a:endParaRPr/>
          </a:p>
        </p:txBody>
      </p:sp>
      <p:sp>
        <p:nvSpPr>
          <p:cNvPr id="517" name="CustomShape 3"/>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0CC9D61D-0599-47BB-B6F9-569938C199A8}" type="slidenum">
              <a:rPr lang="en-US" sz="1200">
                <a:latin typeface="Century Gothic"/>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TextShape 1"/>
          <p:cNvSpPr txBox="1"/>
          <p:nvPr/>
        </p:nvSpPr>
        <p:spPr>
          <a:xfrm>
            <a:off x="457200" y="1523880"/>
            <a:ext cx="8229600" cy="4648320"/>
          </a:xfrm>
          <a:prstGeom prst="rect">
            <a:avLst/>
          </a:prstGeom>
          <a:noFill/>
          <a:ln>
            <a:noFill/>
          </a:ln>
        </p:spPr>
        <p:txBody>
          <a:bodyPr lIns="90000" tIns="46800" rIns="90000" bIns="46800"/>
          <a:lstStyle/>
          <a:p>
            <a:pPr algn="just">
              <a:lnSpc>
                <a:spcPct val="90000"/>
              </a:lnSpc>
            </a:pPr>
            <a:r>
              <a:rPr lang="it-IT" sz="2400">
                <a:latin typeface="Century Gothic"/>
              </a:rPr>
              <a:t>Metodo a 5 fasi:</a:t>
            </a:r>
            <a:endParaRPr/>
          </a:p>
          <a:p>
            <a:pPr algn="just">
              <a:lnSpc>
                <a:spcPct val="90000"/>
              </a:lnSpc>
              <a:buSzPct val="80000"/>
              <a:buFont typeface="Century Gothic"/>
              <a:buAutoNum type="arabicPeriod"/>
            </a:pPr>
            <a:r>
              <a:rPr lang="it-IT" sz="2400">
                <a:latin typeface="Century Gothic"/>
              </a:rPr>
              <a:t>Raccolta dati</a:t>
            </a:r>
            <a:endParaRPr/>
          </a:p>
          <a:p>
            <a:pPr algn="just">
              <a:lnSpc>
                <a:spcPct val="90000"/>
              </a:lnSpc>
              <a:buSzPct val="80000"/>
              <a:buFont typeface="Century Gothic"/>
              <a:buAutoNum type="arabicPeriod"/>
            </a:pPr>
            <a:r>
              <a:rPr lang="it-IT" sz="2400">
                <a:latin typeface="Century Gothic"/>
              </a:rPr>
              <a:t>Identificazione del problema</a:t>
            </a:r>
            <a:endParaRPr/>
          </a:p>
          <a:p>
            <a:pPr algn="just">
              <a:lnSpc>
                <a:spcPct val="90000"/>
              </a:lnSpc>
              <a:buSzPct val="80000"/>
              <a:buFont typeface="Century Gothic"/>
              <a:buAutoNum type="arabicPeriod"/>
            </a:pPr>
            <a:r>
              <a:rPr lang="it-IT" sz="2400">
                <a:latin typeface="Century Gothic"/>
              </a:rPr>
              <a:t>Formulazione del problema</a:t>
            </a:r>
            <a:endParaRPr/>
          </a:p>
          <a:p>
            <a:pPr algn="just">
              <a:lnSpc>
                <a:spcPct val="90000"/>
              </a:lnSpc>
              <a:buSzPct val="80000"/>
              <a:buFont typeface="Century Gothic"/>
              <a:buAutoNum type="arabicPeriod"/>
            </a:pPr>
            <a:r>
              <a:rPr lang="it-IT" sz="2400">
                <a:latin typeface="Century Gothic"/>
              </a:rPr>
              <a:t>Soluzione del problema</a:t>
            </a:r>
            <a:endParaRPr/>
          </a:p>
          <a:p>
            <a:pPr algn="just">
              <a:lnSpc>
                <a:spcPct val="90000"/>
              </a:lnSpc>
              <a:buSzPct val="80000"/>
              <a:buFont typeface="Century Gothic"/>
              <a:buAutoNum type="arabicPeriod"/>
            </a:pPr>
            <a:r>
              <a:rPr lang="it-IT" sz="2400">
                <a:latin typeface="Century Gothic"/>
              </a:rPr>
              <a:t>Validazione della soluzione</a:t>
            </a:r>
            <a:endParaRPr/>
          </a:p>
          <a:p>
            <a:pPr algn="just">
              <a:lnSpc>
                <a:spcPct val="90000"/>
              </a:lnSpc>
            </a:pPr>
            <a:endParaRPr/>
          </a:p>
          <a:p>
            <a:pPr lvl="1" algn="just">
              <a:lnSpc>
                <a:spcPct val="90000"/>
              </a:lnSpc>
              <a:buSzPct val="95000"/>
              <a:buFont typeface="Century Gothic"/>
              <a:buAutoNum type="arabicPeriod"/>
            </a:pPr>
            <a:r>
              <a:rPr lang="it-IT" sz="2400">
                <a:solidFill>
                  <a:srgbClr val="097909"/>
                </a:solidFill>
                <a:latin typeface="Century Gothic"/>
              </a:rPr>
              <a:t>Raccolta dati</a:t>
            </a:r>
            <a:endParaRPr/>
          </a:p>
          <a:p>
            <a:pPr lvl="1" algn="just">
              <a:lnSpc>
                <a:spcPct val="90000"/>
              </a:lnSpc>
            </a:pPr>
            <a:r>
              <a:rPr lang="it-IT" sz="2400">
                <a:latin typeface="Century Gothic"/>
              </a:rPr>
              <a:t>In questa fase vengono raccolte tutte le informazioni ritenute utili alla migliore soluzione del problema</a:t>
            </a:r>
            <a:endParaRPr/>
          </a:p>
        </p:txBody>
      </p:sp>
      <p:sp>
        <p:nvSpPr>
          <p:cNvPr id="519" name="TextShape 2"/>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Problemi di ottimizzazione</a:t>
            </a:r>
            <a:endParaRPr/>
          </a:p>
        </p:txBody>
      </p:sp>
      <p:sp>
        <p:nvSpPr>
          <p:cNvPr id="520" name="CustomShape 3"/>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3779534D-3151-4764-A428-975C35B8D26B}" type="slidenum">
              <a:rPr lang="en-US" sz="1200">
                <a:latin typeface="Century Gothic"/>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extShape 1"/>
          <p:cNvSpPr txBox="1"/>
          <p:nvPr/>
        </p:nvSpPr>
        <p:spPr>
          <a:xfrm>
            <a:off x="324000" y="1052640"/>
            <a:ext cx="8229600" cy="5400720"/>
          </a:xfrm>
          <a:prstGeom prst="rect">
            <a:avLst/>
          </a:prstGeom>
          <a:noFill/>
          <a:ln>
            <a:noFill/>
          </a:ln>
        </p:spPr>
        <p:txBody>
          <a:bodyPr lIns="90000" tIns="46800" rIns="90000" bIns="46800"/>
          <a:lstStyle/>
          <a:p>
            <a:pPr lvl="1" algn="just">
              <a:buSzPct val="95000"/>
              <a:buFont typeface="Century Gothic"/>
              <a:buAutoNum type="arabicPeriod"/>
            </a:pPr>
            <a:r>
              <a:rPr lang="it-IT" sz="2400">
                <a:solidFill>
                  <a:srgbClr val="097909"/>
                </a:solidFill>
                <a:latin typeface="Century Gothic"/>
              </a:rPr>
              <a:t>Identificazione del problema</a:t>
            </a:r>
            <a:endParaRPr/>
          </a:p>
          <a:p>
            <a:pPr lvl="1" algn="just"/>
            <a:r>
              <a:rPr lang="it-IT" sz="2400">
                <a:latin typeface="Century Gothic"/>
              </a:rPr>
              <a:t>In questa fase viene descritto il problema in linguaggio naturale, identificando l’oggetto della decisione e gli aspetti rilevanti da tenere in considerazione.</a:t>
            </a:r>
            <a:endParaRPr/>
          </a:p>
          <a:p>
            <a:pPr lvl="1" algn="just">
              <a:buSzPct val="95000"/>
              <a:buFont typeface="Century Gothic"/>
              <a:buAutoNum type="arabicPeriod"/>
            </a:pPr>
            <a:r>
              <a:rPr lang="it-IT" sz="2400">
                <a:solidFill>
                  <a:srgbClr val="097909"/>
                </a:solidFill>
                <a:latin typeface="Century Gothic"/>
              </a:rPr>
              <a:t>Formulazione del problema</a:t>
            </a:r>
            <a:endParaRPr/>
          </a:p>
          <a:p>
            <a:pPr lvl="1" algn="just"/>
            <a:r>
              <a:rPr lang="it-IT" sz="2400">
                <a:latin typeface="Century Gothic"/>
              </a:rPr>
              <a:t>In questa fase il problema, identificato nella fase precedente, viene descritto in termini matematici costruendo un «modello di ottimizzazione» individuando i seguenti tre elementi fondamentali</a:t>
            </a:r>
            <a:endParaRPr/>
          </a:p>
          <a:p>
            <a:pPr lvl="4" algn="just">
              <a:buFont typeface="Wingdings 2" charset="2"/>
              <a:buChar char=""/>
            </a:pPr>
            <a:r>
              <a:rPr lang="it-IT" sz="2400" b="1">
                <a:latin typeface="Century Gothic"/>
              </a:rPr>
              <a:t>Variabili</a:t>
            </a:r>
            <a:endParaRPr/>
          </a:p>
          <a:p>
            <a:pPr lvl="4" algn="just">
              <a:buFont typeface="Wingdings 2" charset="2"/>
              <a:buChar char=""/>
            </a:pPr>
            <a:r>
              <a:rPr lang="it-IT" sz="2400" b="1">
                <a:latin typeface="Century Gothic"/>
              </a:rPr>
              <a:t>Vincoli</a:t>
            </a:r>
            <a:endParaRPr/>
          </a:p>
          <a:p>
            <a:pPr lvl="4" algn="just">
              <a:buFont typeface="Wingdings 2" charset="2"/>
              <a:buChar char=""/>
            </a:pPr>
            <a:r>
              <a:rPr lang="it-IT" sz="2400" b="1">
                <a:latin typeface="Century Gothic"/>
              </a:rPr>
              <a:t>Funzione obiettivo</a:t>
            </a:r>
            <a:endParaRPr/>
          </a:p>
        </p:txBody>
      </p:sp>
      <p:sp>
        <p:nvSpPr>
          <p:cNvPr id="522" name="TextShape 2"/>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Problemi di ottimizzazione</a:t>
            </a:r>
            <a:endParaRPr/>
          </a:p>
        </p:txBody>
      </p:sp>
      <p:sp>
        <p:nvSpPr>
          <p:cNvPr id="523" name="CustomShape 3"/>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B74768AD-9FDD-443B-A1DA-572F4B62F412}" type="slidenum">
              <a:rPr lang="en-US" sz="1200">
                <a:latin typeface="Century Gothic"/>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Shape 1"/>
          <p:cNvSpPr txBox="1"/>
          <p:nvPr/>
        </p:nvSpPr>
        <p:spPr>
          <a:xfrm>
            <a:off x="457200" y="1523880"/>
            <a:ext cx="8229600" cy="4648320"/>
          </a:xfrm>
          <a:prstGeom prst="rect">
            <a:avLst/>
          </a:prstGeom>
          <a:noFill/>
          <a:ln>
            <a:noFill/>
          </a:ln>
        </p:spPr>
        <p:txBody>
          <a:bodyPr lIns="90000" tIns="46800" rIns="90000" bIns="46800"/>
          <a:lstStyle/>
          <a:p>
            <a:pPr lvl="1" algn="just">
              <a:buSzPct val="95000"/>
              <a:buFont typeface="Century Gothic"/>
              <a:buAutoNum type="arabicPeriod"/>
            </a:pPr>
            <a:r>
              <a:rPr lang="it-IT" sz="2400">
                <a:solidFill>
                  <a:srgbClr val="097909"/>
                </a:solidFill>
                <a:latin typeface="Century Gothic"/>
              </a:rPr>
              <a:t>Soluzione del problema</a:t>
            </a:r>
            <a:endParaRPr/>
          </a:p>
          <a:p>
            <a:pPr lvl="1" algn="just"/>
            <a:r>
              <a:rPr lang="it-IT" sz="2400">
                <a:latin typeface="Century Gothic"/>
              </a:rPr>
              <a:t>In questa fase viene determinata una soluzione ottima del problema, oppure, si stabilisce che il problema è «inammissibile» o «illimitato». </a:t>
            </a:r>
            <a:endParaRPr/>
          </a:p>
          <a:p>
            <a:pPr lvl="1" algn="just">
              <a:buSzPct val="95000"/>
              <a:buFont typeface="Century Gothic"/>
              <a:buAutoNum type="arabicPeriod"/>
            </a:pPr>
            <a:r>
              <a:rPr lang="it-IT" sz="2400">
                <a:solidFill>
                  <a:srgbClr val="097909"/>
                </a:solidFill>
                <a:latin typeface="Century Gothic"/>
              </a:rPr>
              <a:t>Validazione della soluzione</a:t>
            </a:r>
            <a:endParaRPr/>
          </a:p>
          <a:p>
            <a:pPr lvl="1" algn="just"/>
            <a:r>
              <a:rPr lang="it-IT" sz="2400">
                <a:latin typeface="Century Gothic"/>
              </a:rPr>
              <a:t>Un errore nella formulazione potrebbe portare a una soluzione ammissibile per il modello di ottimizzazione ma non per il problema reale che si vuole risolvere: si rende quindi necessaria una quinta fase di «validazione» della soluzione ottenuta.</a:t>
            </a:r>
            <a:endParaRPr/>
          </a:p>
        </p:txBody>
      </p:sp>
      <p:sp>
        <p:nvSpPr>
          <p:cNvPr id="525" name="TextShape 2"/>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Problemi di ottimizzazione</a:t>
            </a:r>
            <a:endParaRPr/>
          </a:p>
        </p:txBody>
      </p:sp>
      <p:sp>
        <p:nvSpPr>
          <p:cNvPr id="526" name="CustomShape 3"/>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6316C5D0-C76B-44DA-974E-78DCB7E9E965}" type="slidenum">
              <a:rPr lang="en-US" sz="1200">
                <a:latin typeface="Century Gothic"/>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TextShape 1"/>
          <p:cNvSpPr txBox="1"/>
          <p:nvPr/>
        </p:nvSpPr>
        <p:spPr>
          <a:xfrm>
            <a:off x="457200" y="1523880"/>
            <a:ext cx="8229600" cy="4648320"/>
          </a:xfrm>
          <a:prstGeom prst="rect">
            <a:avLst/>
          </a:prstGeom>
          <a:noFill/>
          <a:ln>
            <a:noFill/>
          </a:ln>
        </p:spPr>
        <p:txBody>
          <a:bodyPr lIns="90000" tIns="46800" rIns="90000" bIns="46800"/>
          <a:lstStyle/>
          <a:p>
            <a:pPr lvl="1" algn="just">
              <a:buSzPct val="95000"/>
              <a:buFont typeface="Wingdings" charset="2"/>
              <a:buChar char=""/>
            </a:pPr>
            <a:r>
              <a:rPr lang="it-IT" sz="2400">
                <a:solidFill>
                  <a:srgbClr val="FF0000"/>
                </a:solidFill>
                <a:latin typeface="Century Gothic"/>
              </a:rPr>
              <a:t>Variabili</a:t>
            </a:r>
            <a:r>
              <a:rPr lang="it-IT" sz="2400">
                <a:latin typeface="Century Gothic"/>
              </a:rPr>
              <a:t>: In un modello di ottimizzazione, esistono due tipi di grandezze rilevanti: «esogene» ed «endogene». Le prime sono quantità incontrollabili, e prendono il nome di «parametri» o «dati» del problema (raccolti nella prima fase), mentre le seconde sono controllabili da parte del decisore e prendono il nome di «variabili di decisione» o semplicemente  variabili. L’assegnazione di un valore a ciascuna variabile di decisione definisce una soluzione del problema.</a:t>
            </a:r>
            <a:endParaRPr/>
          </a:p>
        </p:txBody>
      </p:sp>
      <p:sp>
        <p:nvSpPr>
          <p:cNvPr id="528" name="TextShape 2"/>
          <p:cNvSpPr txBox="1"/>
          <p:nvPr/>
        </p:nvSpPr>
        <p:spPr>
          <a:xfrm>
            <a:off x="457200" y="44280"/>
            <a:ext cx="8229600" cy="1105200"/>
          </a:xfrm>
          <a:prstGeom prst="rect">
            <a:avLst/>
          </a:prstGeom>
          <a:noFill/>
          <a:ln>
            <a:noFill/>
          </a:ln>
        </p:spPr>
        <p:txBody>
          <a:bodyPr lIns="90000" tIns="46800" rIns="90000" bIns="46800" anchor="ctr"/>
          <a:lstStyle/>
          <a:p>
            <a:r>
              <a:rPr lang="it-IT" sz="4200">
                <a:latin typeface="Century Gothic"/>
              </a:rPr>
              <a:t>Problemi di ottimizzazione</a:t>
            </a:r>
            <a:endParaRPr/>
          </a:p>
        </p:txBody>
      </p:sp>
      <p:sp>
        <p:nvSpPr>
          <p:cNvPr id="529" name="CustomShape 3"/>
          <p:cNvSpPr/>
          <p:nvPr/>
        </p:nvSpPr>
        <p:spPr>
          <a:xfrm>
            <a:off x="7589880" y="6365880"/>
            <a:ext cx="503280" cy="301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fld id="{3BF6F941-03F7-41B0-A874-1AAEBF0EEE76}" type="slidenum">
              <a:rPr lang="en-US" sz="1200">
                <a:latin typeface="Century Gothic"/>
              </a:rPr>
              <a:t>9</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Application>Microsoft Office PowerPoint</Application>
  <PresentationFormat>Presentazione su schermo (4:3)</PresentationFormat>
  <Slides>46</Slides>
  <Notes>46</Notes>
  <HiddenSlides>0</HiddenSlides>
  <ScaleCrop>false</ScaleCrop>
  <HeadingPairs>
    <vt:vector size="4" baseType="variant">
      <vt:variant>
        <vt:lpstr>Tema</vt:lpstr>
      </vt:variant>
      <vt:variant>
        <vt:i4>12</vt:i4>
      </vt:variant>
      <vt:variant>
        <vt:lpstr>Titoli diapositive</vt:lpstr>
      </vt:variant>
      <vt:variant>
        <vt:i4>46</vt:i4>
      </vt:variant>
    </vt:vector>
  </HeadingPairs>
  <TitlesOfParts>
    <vt:vector size="58" baseType="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alla Ricerca Operativa</dc:title>
  <cp:revision>8</cp:revision>
  <dcterms:created xsi:type="dcterms:W3CDTF">2011-06-15T14:58:24Z</dcterms:created>
  <dcterms:modified xsi:type="dcterms:W3CDTF">2016-11-23T11:27:50Z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TC102202139990</vt:lpwstr>
  </property>
</Properties>
</file>