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4756" y="186610"/>
            <a:ext cx="8791575" cy="113144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PROGRAMACION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5044471"/>
            <a:ext cx="8791575" cy="1655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Presentado por: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-Leonardo Fabio Pérez Bermúdez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45" y="1433960"/>
            <a:ext cx="6288454" cy="37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EDITORES DE TEXTO E IDE´S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 IDE es una herramienta robusta para escribir, editar, depurar y ejecutar tu código. Un editor de texto solo te permite escribir y editar su código. Es posible que debas salir de un editor de texto para ejecutar tu código o descargar complementos para ayudarte a ejecutarlo por ti.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Características de los editores de texto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7837" y="2240796"/>
            <a:ext cx="104495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Ligereza: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Los editores de texto suelen ser más ligeros y rápidos. Se enfocan en proporcionar un entorno básico para la edición de texto.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Simplicidad: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Ofrecen funcionalidades básicas como resaltado de sintaxis, búsqueda y reemplazo, y edición de texto.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Personalización: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Muchos editores de texto permiten una gran cantidad de personalización a través de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extensiones. Ejemplos incluyen Visual Studio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Sublime Text y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Versatilidad: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Son adecuados para una amplia variedad de lenguajes de programación y tipos de archivo. No están limitados a un solo lenguaje o tipo de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Requisitos del Sistema: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Por lo general, requieren menos recursos del sistema y tienen tiempos de carga rápidos.</a:t>
            </a:r>
          </a:p>
        </p:txBody>
      </p:sp>
    </p:spTree>
    <p:extLst>
      <p:ext uri="{BB962C8B-B14F-4D97-AF65-F5344CB8AC3E}">
        <p14:creationId xmlns:p14="http://schemas.microsoft.com/office/powerpoint/2010/main" val="30214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CARACTERISTICAS DE LAS IDE´S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1822" y="1967295"/>
            <a:ext cx="103851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Funcionalidades Completas: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Ofrecen un conjunto completo de herramientas para el desarrollo de software, incluyendo editor de código, depurador, compilador, y herramientas de gestión de proyectos.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Integración: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Los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suelen integrar herramientas para la depuración, pruebas, gestión de versiones, y control de calidad del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Asistentes y Plantillas: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Muchos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incluyen asistentes para la generación de código y plantillas que facilitan la creación de nuevos proyectos.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Gestión de Proyectos: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Proporcionan soporte para la organización de proyectos grandes y complejos con características como la gestión de dependencias y la integración continua.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Configuración y Personalización: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Aunque son más pesados que los editores de texto, muchos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permiten una personalización extensiva y la integración de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añadir funcionalidades adicionales.</a:t>
            </a:r>
          </a:p>
        </p:txBody>
      </p:sp>
    </p:spTree>
    <p:extLst>
      <p:ext uri="{BB962C8B-B14F-4D97-AF65-F5344CB8AC3E}">
        <p14:creationId xmlns:p14="http://schemas.microsoft.com/office/powerpoint/2010/main" val="2956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08191"/>
            <a:ext cx="9905998" cy="1221364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LENGUAJES TIPADOS Y NO TIPADOS 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0195" y="1542221"/>
            <a:ext cx="9905999" cy="3541714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Los lenguajes </a:t>
            </a:r>
            <a:r>
              <a:rPr lang="es-MX" dirty="0" err="1">
                <a:solidFill>
                  <a:schemeClr val="bg1"/>
                </a:solidFill>
              </a:rPr>
              <a:t>tipados</a:t>
            </a:r>
            <a:r>
              <a:rPr lang="es-MX" dirty="0">
                <a:solidFill>
                  <a:schemeClr val="bg1"/>
                </a:solidFill>
              </a:rPr>
              <a:t> son los que exigen que se declare el tipo de dato en las variables, estructura de datos o funciones. Si no lo haces, error. Mientras que en los lenguajes no </a:t>
            </a:r>
            <a:r>
              <a:rPr lang="es-MX" dirty="0" err="1">
                <a:solidFill>
                  <a:schemeClr val="bg1"/>
                </a:solidFill>
              </a:rPr>
              <a:t>tipados</a:t>
            </a:r>
            <a:r>
              <a:rPr lang="es-MX" dirty="0">
                <a:solidFill>
                  <a:schemeClr val="bg1"/>
                </a:solidFill>
              </a:rPr>
              <a:t> no se necesita declarar el tipo de dato, sino que el intérprete (o el compilador) lo deduce.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81" y="2975020"/>
            <a:ext cx="4702911" cy="3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8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63972"/>
            <a:ext cx="9905998" cy="914068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Lenguajes compilado e interpretado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164" y="1283572"/>
            <a:ext cx="9905999" cy="3541714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La principal diferencia entre un lenguaje compilado y uno interpretado es que el </a:t>
            </a:r>
            <a:r>
              <a:rPr lang="es-MX" sz="2000" b="1" dirty="0">
                <a:solidFill>
                  <a:schemeClr val="bg1"/>
                </a:solidFill>
              </a:rPr>
              <a:t>lenguaje compilado</a:t>
            </a:r>
            <a:r>
              <a:rPr lang="es-MX" sz="2000" dirty="0">
                <a:solidFill>
                  <a:schemeClr val="bg1"/>
                </a:solidFill>
              </a:rPr>
              <a:t> requiere un paso adicional antes de ser ejecutado, la compilación, que convierte el código que escribes a </a:t>
            </a:r>
            <a:r>
              <a:rPr lang="es-MX" sz="2000" b="1" dirty="0">
                <a:solidFill>
                  <a:schemeClr val="bg1"/>
                </a:solidFill>
              </a:rPr>
              <a:t>lenguaje de máquina</a:t>
            </a:r>
            <a:r>
              <a:rPr lang="es-MX" sz="2000" dirty="0">
                <a:solidFill>
                  <a:schemeClr val="bg1"/>
                </a:solidFill>
              </a:rPr>
              <a:t>. Un </a:t>
            </a:r>
            <a:r>
              <a:rPr lang="es-MX" sz="2000" b="1" dirty="0">
                <a:solidFill>
                  <a:schemeClr val="bg1"/>
                </a:solidFill>
              </a:rPr>
              <a:t>lenguaje interpretado</a:t>
            </a:r>
            <a:r>
              <a:rPr lang="es-MX" sz="2000" dirty="0">
                <a:solidFill>
                  <a:schemeClr val="bg1"/>
                </a:solidFill>
              </a:rPr>
              <a:t>, por otro lado, es convertido a </a:t>
            </a:r>
            <a:r>
              <a:rPr lang="es-MX" sz="2000" b="1" dirty="0">
                <a:solidFill>
                  <a:schemeClr val="bg1"/>
                </a:solidFill>
              </a:rPr>
              <a:t>lenguaje de </a:t>
            </a:r>
            <a:r>
              <a:rPr lang="es-MX" sz="2000" b="1" dirty="0" smtClean="0">
                <a:solidFill>
                  <a:schemeClr val="bg1"/>
                </a:solidFill>
              </a:rPr>
              <a:t>máquina</a:t>
            </a:r>
            <a:r>
              <a:rPr lang="es-MX" sz="2000" dirty="0">
                <a:solidFill>
                  <a:schemeClr val="bg1"/>
                </a:solidFill>
              </a:rPr>
              <a:t> a medida que es ejecutado</a:t>
            </a:r>
            <a:r>
              <a:rPr lang="es-MX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MX" sz="2000" dirty="0">
                <a:solidFill>
                  <a:schemeClr val="bg1"/>
                </a:solidFill>
              </a:rPr>
              <a:t>Ejemplos de </a:t>
            </a:r>
            <a:r>
              <a:rPr lang="es-MX" sz="2000" b="1" dirty="0">
                <a:solidFill>
                  <a:schemeClr val="bg1"/>
                </a:solidFill>
              </a:rPr>
              <a:t>lenguajes compilados</a:t>
            </a:r>
            <a:r>
              <a:rPr lang="es-MX" sz="2000" dirty="0">
                <a:solidFill>
                  <a:schemeClr val="bg1"/>
                </a:solidFill>
              </a:rPr>
              <a:t> incluyen C, C++, Java, </a:t>
            </a:r>
            <a:r>
              <a:rPr lang="es-MX" sz="2000" dirty="0" err="1">
                <a:solidFill>
                  <a:schemeClr val="bg1"/>
                </a:solidFill>
              </a:rPr>
              <a:t>Go</a:t>
            </a:r>
            <a:r>
              <a:rPr lang="es-MX" sz="2000" dirty="0">
                <a:solidFill>
                  <a:schemeClr val="bg1"/>
                </a:solidFill>
              </a:rPr>
              <a:t> y </a:t>
            </a:r>
            <a:r>
              <a:rPr lang="es-MX" sz="2000" dirty="0" err="1">
                <a:solidFill>
                  <a:schemeClr val="bg1"/>
                </a:solidFill>
              </a:rPr>
              <a:t>Rust</a:t>
            </a:r>
            <a:r>
              <a:rPr lang="es-MX" sz="2000" dirty="0">
                <a:solidFill>
                  <a:schemeClr val="bg1"/>
                </a:solidFill>
              </a:rPr>
              <a:t>, entre muchos otros. Ejemplos de </a:t>
            </a:r>
            <a:r>
              <a:rPr lang="es-MX" sz="2000" b="1" dirty="0">
                <a:solidFill>
                  <a:schemeClr val="bg1"/>
                </a:solidFill>
              </a:rPr>
              <a:t>lenguajes interpretados</a:t>
            </a:r>
            <a:r>
              <a:rPr lang="es-MX" sz="2000" dirty="0">
                <a:solidFill>
                  <a:schemeClr val="bg1"/>
                </a:solidFill>
              </a:rPr>
              <a:t> incluyen Ruby, Python y JavaScript, entre muchos otros</a:t>
            </a:r>
            <a:r>
              <a:rPr lang="es-MX" sz="20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3618951"/>
            <a:ext cx="6086341" cy="31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NIVELES Y TIPOS DE LENGUAJE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Las dos clasificaciones principales de lenguajes de programación son: bajo nivel de lenguaje de programación y lenguaje de programación de alto nivel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Hay tres tipos de lenguaje de programación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Lenguaje de máquina (lenguaje de bajo nivel). 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Lenguaje </a:t>
            </a:r>
            <a:r>
              <a:rPr lang="es-MX" dirty="0">
                <a:solidFill>
                  <a:schemeClr val="bg1"/>
                </a:solidFill>
              </a:rPr>
              <a:t>ensamblador (lenguaje de bajo nivel). 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Lenguaje </a:t>
            </a:r>
            <a:r>
              <a:rPr lang="es-MX" dirty="0">
                <a:solidFill>
                  <a:schemeClr val="bg1"/>
                </a:solidFill>
              </a:rPr>
              <a:t>de alto nivel</a:t>
            </a:r>
            <a:r>
              <a:rPr lang="es-MX" dirty="0" smtClean="0">
                <a:solidFill>
                  <a:schemeClr val="bg1"/>
                </a:solidFill>
              </a:rPr>
              <a:t>. 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7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169</TotalTime>
  <Words>419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PROGRAMACION </vt:lpstr>
      <vt:lpstr>EDITORES DE TEXTO E IDE´S</vt:lpstr>
      <vt:lpstr>Características de los editores de texto</vt:lpstr>
      <vt:lpstr>CARACTERISTICAS DE LAS IDE´S</vt:lpstr>
      <vt:lpstr>LENGUAJES TIPADOS Y NO TIPADOS  </vt:lpstr>
      <vt:lpstr>Lenguajes compilado e interpretado</vt:lpstr>
      <vt:lpstr>NIVELES Y TIPOS DE LENGUAJE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5</cp:revision>
  <dcterms:created xsi:type="dcterms:W3CDTF">2024-08-16T21:45:08Z</dcterms:created>
  <dcterms:modified xsi:type="dcterms:W3CDTF">2024-08-17T00:34:46Z</dcterms:modified>
</cp:coreProperties>
</file>