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23/08/2024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23/08/2024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23/08/2024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23/08/2024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08" y="3573016"/>
            <a:ext cx="10058400" cy="990957"/>
          </a:xfrm>
        </p:spPr>
        <p:txBody>
          <a:bodyPr rtlCol="0"/>
          <a:lstStyle/>
          <a:p>
            <a:pPr rtl="0"/>
            <a:r>
              <a:rPr lang="es-ES" dirty="0" smtClean="0"/>
              <a:t>ESTRUCTURA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Presentado por:</a:t>
            </a:r>
          </a:p>
          <a:p>
            <a:pPr rtl="0"/>
            <a:r>
              <a:rPr lang="es-ES" dirty="0" smtClean="0"/>
              <a:t>-Leonardo Fabio Pérez Bermúdez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960"/>
            <a:ext cx="3168352" cy="6840760"/>
          </a:xfrm>
        </p:spPr>
      </p:pic>
    </p:spTree>
    <p:extLst>
      <p:ext uri="{BB962C8B-B14F-4D97-AF65-F5344CB8AC3E}">
        <p14:creationId xmlns:p14="http://schemas.microsoft.com/office/powerpoint/2010/main" val="28750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14277" y="476672"/>
            <a:ext cx="9601200" cy="763488"/>
          </a:xfrm>
        </p:spPr>
        <p:txBody>
          <a:bodyPr rtlCol="0"/>
          <a:lstStyle/>
          <a:p>
            <a:pPr algn="ctr" rtl="0"/>
            <a:r>
              <a:rPr lang="es-ES" dirty="0" smtClean="0"/>
              <a:t>EJEMPLO EN C#</a:t>
            </a:r>
            <a:endParaRPr lang="es-ES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073" y="1600200"/>
            <a:ext cx="10091127" cy="49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835496"/>
          </a:xfrm>
        </p:spPr>
        <p:txBody>
          <a:bodyPr rtlCol="0"/>
          <a:lstStyle/>
          <a:p>
            <a:pPr algn="ctr" rtl="0"/>
            <a:r>
              <a:rPr lang="es-ES" dirty="0" smtClean="0"/>
              <a:t>EJEMPLO EN JAVA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979" y="1772816"/>
            <a:ext cx="9810042" cy="47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7488" y="548680"/>
            <a:ext cx="9144000" cy="691480"/>
          </a:xfrm>
        </p:spPr>
        <p:txBody>
          <a:bodyPr rtlCol="0"/>
          <a:lstStyle/>
          <a:p>
            <a:pPr algn="ctr" rtl="0"/>
            <a:r>
              <a:rPr lang="es-ES" dirty="0" smtClean="0"/>
              <a:t>EJEMPLO DE JAVASCRIPT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5519" y="1699110"/>
            <a:ext cx="9207231" cy="44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476672"/>
            <a:ext cx="9144000" cy="907504"/>
          </a:xfrm>
        </p:spPr>
        <p:txBody>
          <a:bodyPr rtlCol="0"/>
          <a:lstStyle/>
          <a:p>
            <a:pPr algn="ctr" rtl="0"/>
            <a:r>
              <a:rPr lang="es-ES" dirty="0" smtClean="0"/>
              <a:t>EJEMPLO EN PHYTHON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544" y="1844824"/>
            <a:ext cx="8568952" cy="45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9083" y="188640"/>
            <a:ext cx="9144000" cy="835496"/>
          </a:xfrm>
        </p:spPr>
        <p:txBody>
          <a:bodyPr/>
          <a:lstStyle/>
          <a:p>
            <a:pPr algn="ctr"/>
            <a:r>
              <a:rPr lang="es-MX" dirty="0" smtClean="0"/>
              <a:t>EJEMPLO EN PHP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1610082"/>
            <a:ext cx="8640960" cy="48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31</Words>
  <Application>Microsoft Office PowerPoint</Application>
  <PresentationFormat>Panorámica</PresentationFormat>
  <Paragraphs>12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Equipo informático 16 × 9</vt:lpstr>
      <vt:lpstr>ESTRUCTURA DE DATOS</vt:lpstr>
      <vt:lpstr>Presentación de PowerPoint</vt:lpstr>
      <vt:lpstr>EJEMPLO EN C#</vt:lpstr>
      <vt:lpstr>EJEMPLO EN JAVA</vt:lpstr>
      <vt:lpstr>EJEMPLO DE JAVASCRIPT</vt:lpstr>
      <vt:lpstr>EJEMPLO EN PHYTHON</vt:lpstr>
      <vt:lpstr>EJEMPLO EN PHP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2024-08-23T18:47:02Z</dcterms:created>
  <dcterms:modified xsi:type="dcterms:W3CDTF">2024-08-23T19:22:19Z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