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2"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E69CFEB-3409-41FF-91B4-70952420C73D}" type="datetimeFigureOut">
              <a:rPr lang="es-EC" smtClean="0"/>
              <a:t>22/8/2019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47F14593-2EED-4EB1-BCD3-4D9AD0E9158E}" type="slidenum">
              <a:rPr lang="es-EC" smtClean="0"/>
              <a:t>‹Nº›</a:t>
            </a:fld>
            <a:endParaRPr lang="es-EC"/>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983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E69CFEB-3409-41FF-91B4-70952420C73D}" type="datetimeFigureOut">
              <a:rPr lang="es-EC" smtClean="0"/>
              <a:t>22/8/2019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47F14593-2EED-4EB1-BCD3-4D9AD0E9158E}" type="slidenum">
              <a:rPr lang="es-EC" smtClean="0"/>
              <a:t>‹Nº›</a:t>
            </a:fld>
            <a:endParaRPr lang="es-EC"/>
          </a:p>
        </p:txBody>
      </p:sp>
    </p:spTree>
    <p:extLst>
      <p:ext uri="{BB962C8B-B14F-4D97-AF65-F5344CB8AC3E}">
        <p14:creationId xmlns:p14="http://schemas.microsoft.com/office/powerpoint/2010/main" val="2301719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E69CFEB-3409-41FF-91B4-70952420C73D}" type="datetimeFigureOut">
              <a:rPr lang="es-EC" smtClean="0"/>
              <a:t>22/8/2019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47F14593-2EED-4EB1-BCD3-4D9AD0E9158E}" type="slidenum">
              <a:rPr lang="es-EC" smtClean="0"/>
              <a:t>‹Nº›</a:t>
            </a:fld>
            <a:endParaRPr lang="es-EC"/>
          </a:p>
        </p:txBody>
      </p:sp>
    </p:spTree>
    <p:extLst>
      <p:ext uri="{BB962C8B-B14F-4D97-AF65-F5344CB8AC3E}">
        <p14:creationId xmlns:p14="http://schemas.microsoft.com/office/powerpoint/2010/main" val="3902080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E69CFEB-3409-41FF-91B4-70952420C73D}" type="datetimeFigureOut">
              <a:rPr lang="es-EC" smtClean="0"/>
              <a:t>22/8/2019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47F14593-2EED-4EB1-BCD3-4D9AD0E9158E}" type="slidenum">
              <a:rPr lang="es-EC" smtClean="0"/>
              <a:t>‹Nº›</a:t>
            </a:fld>
            <a:endParaRPr lang="es-EC"/>
          </a:p>
        </p:txBody>
      </p:sp>
    </p:spTree>
    <p:extLst>
      <p:ext uri="{BB962C8B-B14F-4D97-AF65-F5344CB8AC3E}">
        <p14:creationId xmlns:p14="http://schemas.microsoft.com/office/powerpoint/2010/main" val="381084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E69CFEB-3409-41FF-91B4-70952420C73D}" type="datetimeFigureOut">
              <a:rPr lang="es-EC" smtClean="0"/>
              <a:t>22/8/2019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47F14593-2EED-4EB1-BCD3-4D9AD0E9158E}" type="slidenum">
              <a:rPr lang="es-EC" smtClean="0"/>
              <a:t>‹Nº›</a:t>
            </a:fld>
            <a:endParaRPr lang="es-EC"/>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4354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E69CFEB-3409-41FF-91B4-70952420C73D}" type="datetimeFigureOut">
              <a:rPr lang="es-EC" smtClean="0"/>
              <a:t>22/8/2019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47F14593-2EED-4EB1-BCD3-4D9AD0E9158E}" type="slidenum">
              <a:rPr lang="es-EC" smtClean="0"/>
              <a:t>‹Nº›</a:t>
            </a:fld>
            <a:endParaRPr lang="es-EC"/>
          </a:p>
        </p:txBody>
      </p:sp>
    </p:spTree>
    <p:extLst>
      <p:ext uri="{BB962C8B-B14F-4D97-AF65-F5344CB8AC3E}">
        <p14:creationId xmlns:p14="http://schemas.microsoft.com/office/powerpoint/2010/main" val="2072253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E69CFEB-3409-41FF-91B4-70952420C73D}" type="datetimeFigureOut">
              <a:rPr lang="es-EC" smtClean="0"/>
              <a:t>22/8/2019</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47F14593-2EED-4EB1-BCD3-4D9AD0E9158E}" type="slidenum">
              <a:rPr lang="es-EC" smtClean="0"/>
              <a:t>‹Nº›</a:t>
            </a:fld>
            <a:endParaRPr lang="es-EC"/>
          </a:p>
        </p:txBody>
      </p:sp>
    </p:spTree>
    <p:extLst>
      <p:ext uri="{BB962C8B-B14F-4D97-AF65-F5344CB8AC3E}">
        <p14:creationId xmlns:p14="http://schemas.microsoft.com/office/powerpoint/2010/main" val="3155660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E69CFEB-3409-41FF-91B4-70952420C73D}" type="datetimeFigureOut">
              <a:rPr lang="es-EC" smtClean="0"/>
              <a:t>22/8/2019</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47F14593-2EED-4EB1-BCD3-4D9AD0E9158E}" type="slidenum">
              <a:rPr lang="es-EC" smtClean="0"/>
              <a:t>‹Nº›</a:t>
            </a:fld>
            <a:endParaRPr lang="es-EC"/>
          </a:p>
        </p:txBody>
      </p:sp>
    </p:spTree>
    <p:extLst>
      <p:ext uri="{BB962C8B-B14F-4D97-AF65-F5344CB8AC3E}">
        <p14:creationId xmlns:p14="http://schemas.microsoft.com/office/powerpoint/2010/main" val="3998015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E69CFEB-3409-41FF-91B4-70952420C73D}" type="datetimeFigureOut">
              <a:rPr lang="es-EC" smtClean="0"/>
              <a:t>22/8/2019</a:t>
            </a:fld>
            <a:endParaRPr lang="es-EC"/>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C"/>
          </a:p>
        </p:txBody>
      </p:sp>
      <p:sp>
        <p:nvSpPr>
          <p:cNvPr id="9" name="Slide Number Placeholder 8"/>
          <p:cNvSpPr>
            <a:spLocks noGrp="1"/>
          </p:cNvSpPr>
          <p:nvPr>
            <p:ph type="sldNum" sz="quarter" idx="12"/>
          </p:nvPr>
        </p:nvSpPr>
        <p:spPr/>
        <p:txBody>
          <a:bodyPr/>
          <a:lstStyle/>
          <a:p>
            <a:fld id="{47F14593-2EED-4EB1-BCD3-4D9AD0E9158E}" type="slidenum">
              <a:rPr lang="es-EC" smtClean="0"/>
              <a:t>‹Nº›</a:t>
            </a:fld>
            <a:endParaRPr lang="es-EC"/>
          </a:p>
        </p:txBody>
      </p:sp>
    </p:spTree>
    <p:extLst>
      <p:ext uri="{BB962C8B-B14F-4D97-AF65-F5344CB8AC3E}">
        <p14:creationId xmlns:p14="http://schemas.microsoft.com/office/powerpoint/2010/main" val="3387219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E69CFEB-3409-41FF-91B4-70952420C73D}" type="datetimeFigureOut">
              <a:rPr lang="es-EC" smtClean="0"/>
              <a:t>22/8/2019</a:t>
            </a:fld>
            <a:endParaRPr lang="es-EC"/>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EC"/>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7F14593-2EED-4EB1-BCD3-4D9AD0E9158E}" type="slidenum">
              <a:rPr lang="es-EC" smtClean="0"/>
              <a:t>‹Nº›</a:t>
            </a:fld>
            <a:endParaRPr lang="es-EC"/>
          </a:p>
        </p:txBody>
      </p:sp>
    </p:spTree>
    <p:extLst>
      <p:ext uri="{BB962C8B-B14F-4D97-AF65-F5344CB8AC3E}">
        <p14:creationId xmlns:p14="http://schemas.microsoft.com/office/powerpoint/2010/main" val="3424644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E69CFEB-3409-41FF-91B4-70952420C73D}" type="datetimeFigureOut">
              <a:rPr lang="es-EC" smtClean="0"/>
              <a:t>22/8/2019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47F14593-2EED-4EB1-BCD3-4D9AD0E9158E}" type="slidenum">
              <a:rPr lang="es-EC" smtClean="0"/>
              <a:t>‹Nº›</a:t>
            </a:fld>
            <a:endParaRPr lang="es-EC"/>
          </a:p>
        </p:txBody>
      </p:sp>
    </p:spTree>
    <p:extLst>
      <p:ext uri="{BB962C8B-B14F-4D97-AF65-F5344CB8AC3E}">
        <p14:creationId xmlns:p14="http://schemas.microsoft.com/office/powerpoint/2010/main" val="2835674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E69CFEB-3409-41FF-91B4-70952420C73D}" type="datetimeFigureOut">
              <a:rPr lang="es-EC" smtClean="0"/>
              <a:t>22/8/2019</a:t>
            </a:fld>
            <a:endParaRPr lang="es-EC"/>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EC"/>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7F14593-2EED-4EB1-BCD3-4D9AD0E9158E}" type="slidenum">
              <a:rPr lang="es-EC" smtClean="0"/>
              <a:t>‹Nº›</a:t>
            </a:fld>
            <a:endParaRPr lang="es-EC"/>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209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FKSAxell/IHC"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110A83-0760-4342-A998-053041CD75F1}"/>
              </a:ext>
            </a:extLst>
          </p:cNvPr>
          <p:cNvSpPr>
            <a:spLocks noGrp="1"/>
          </p:cNvSpPr>
          <p:nvPr>
            <p:ph type="ctrTitle"/>
          </p:nvPr>
        </p:nvSpPr>
        <p:spPr/>
        <p:txBody>
          <a:bodyPr/>
          <a:lstStyle/>
          <a:p>
            <a:r>
              <a:rPr lang="es-EC" dirty="0"/>
              <a:t>Sprint 2</a:t>
            </a:r>
          </a:p>
        </p:txBody>
      </p:sp>
      <p:sp>
        <p:nvSpPr>
          <p:cNvPr id="3" name="Subtítulo 2">
            <a:extLst>
              <a:ext uri="{FF2B5EF4-FFF2-40B4-BE49-F238E27FC236}">
                <a16:creationId xmlns:a16="http://schemas.microsoft.com/office/drawing/2014/main" id="{5008768C-52CF-4275-9D56-13A10CBB9133}"/>
              </a:ext>
            </a:extLst>
          </p:cNvPr>
          <p:cNvSpPr>
            <a:spLocks noGrp="1"/>
          </p:cNvSpPr>
          <p:nvPr>
            <p:ph type="subTitle" idx="1"/>
          </p:nvPr>
        </p:nvSpPr>
        <p:spPr/>
        <p:txBody>
          <a:bodyPr/>
          <a:lstStyle/>
          <a:p>
            <a:r>
              <a:rPr lang="es-EC" dirty="0" err="1"/>
              <a:t>Mindstorm</a:t>
            </a:r>
            <a:endParaRPr lang="es-EC" dirty="0"/>
          </a:p>
          <a:p>
            <a:endParaRPr lang="es-EC" dirty="0"/>
          </a:p>
        </p:txBody>
      </p:sp>
    </p:spTree>
    <p:extLst>
      <p:ext uri="{BB962C8B-B14F-4D97-AF65-F5344CB8AC3E}">
        <p14:creationId xmlns:p14="http://schemas.microsoft.com/office/powerpoint/2010/main" val="3638036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621C60-ADE7-4352-AFDD-6BDEAB1C9DD5}"/>
              </a:ext>
            </a:extLst>
          </p:cNvPr>
          <p:cNvSpPr>
            <a:spLocks noGrp="1"/>
          </p:cNvSpPr>
          <p:nvPr>
            <p:ph type="title"/>
          </p:nvPr>
        </p:nvSpPr>
        <p:spPr/>
        <p:txBody>
          <a:bodyPr/>
          <a:lstStyle/>
          <a:p>
            <a:r>
              <a:rPr lang="es-EC" dirty="0"/>
              <a:t>Historias de Usuario</a:t>
            </a:r>
          </a:p>
        </p:txBody>
      </p:sp>
      <p:sp>
        <p:nvSpPr>
          <p:cNvPr id="3" name="Marcador de contenido 2">
            <a:extLst>
              <a:ext uri="{FF2B5EF4-FFF2-40B4-BE49-F238E27FC236}">
                <a16:creationId xmlns:a16="http://schemas.microsoft.com/office/drawing/2014/main" id="{7B6F39EB-B256-4506-8613-04C4ACBAC1B3}"/>
              </a:ext>
            </a:extLst>
          </p:cNvPr>
          <p:cNvSpPr>
            <a:spLocks noGrp="1"/>
          </p:cNvSpPr>
          <p:nvPr>
            <p:ph idx="1"/>
          </p:nvPr>
        </p:nvSpPr>
        <p:spPr/>
        <p:txBody>
          <a:bodyPr>
            <a:noAutofit/>
          </a:bodyPr>
          <a:lstStyle/>
          <a:p>
            <a:endParaRPr lang="es-EC" dirty="0"/>
          </a:p>
          <a:p>
            <a:pPr lvl="1">
              <a:buFont typeface="Wingdings" panose="05000000000000000000" pitchFamily="2" charset="2"/>
              <a:buChar char="§"/>
            </a:pPr>
            <a:r>
              <a:rPr lang="es-EC" sz="2000" dirty="0"/>
              <a:t>Como profesor deseo poder conocer cuando un reporte colaborativo de la sección páginas de </a:t>
            </a:r>
            <a:r>
              <a:rPr lang="es-EC" sz="2000" dirty="0" err="1"/>
              <a:t>SidWeb</a:t>
            </a:r>
            <a:r>
              <a:rPr lang="es-EC" sz="2000" dirty="0"/>
              <a:t> haya sido cargado en la aplicación.</a:t>
            </a:r>
          </a:p>
          <a:p>
            <a:pPr lvl="1">
              <a:buFont typeface="Wingdings" panose="05000000000000000000" pitchFamily="2" charset="2"/>
              <a:buChar char="§"/>
            </a:pPr>
            <a:endParaRPr lang="es-EC" sz="2000" dirty="0"/>
          </a:p>
          <a:p>
            <a:pPr lvl="1">
              <a:buFont typeface="Wingdings" panose="05000000000000000000" pitchFamily="2" charset="2"/>
              <a:buChar char="§"/>
            </a:pPr>
            <a:r>
              <a:rPr lang="es-EC" sz="2000" dirty="0"/>
              <a:t>Como profesor deseo poder conocer cuando reporte colaborativo de la sección páginas de </a:t>
            </a:r>
            <a:r>
              <a:rPr lang="es-EC" sz="2000" dirty="0" err="1"/>
              <a:t>SidWeb</a:t>
            </a:r>
            <a:r>
              <a:rPr lang="es-EC" sz="2000" dirty="0"/>
              <a:t> haya sido cerrado en la aplicación.</a:t>
            </a:r>
          </a:p>
          <a:p>
            <a:pPr lvl="1">
              <a:buFont typeface="Wingdings" panose="05000000000000000000" pitchFamily="2" charset="2"/>
              <a:buChar char="§"/>
            </a:pPr>
            <a:endParaRPr lang="es-EC" sz="2000" dirty="0"/>
          </a:p>
          <a:p>
            <a:pPr lvl="1">
              <a:buFont typeface="Wingdings" panose="05000000000000000000" pitchFamily="2" charset="2"/>
              <a:buChar char="§"/>
            </a:pPr>
            <a:r>
              <a:rPr lang="es-ES" sz="2000" dirty="0"/>
              <a:t>Como profesor quiero que la aplicación me permita subir el </a:t>
            </a:r>
            <a:r>
              <a:rPr lang="es-EC" sz="2000" dirty="0"/>
              <a:t>reporte colaborativo </a:t>
            </a:r>
            <a:r>
              <a:rPr lang="es-ES" sz="2000" dirty="0"/>
              <a:t>de una página para poder obtener un informe que incluya el texto como este se presenta en el </a:t>
            </a:r>
            <a:r>
              <a:rPr lang="es-ES" sz="2000" dirty="0" err="1"/>
              <a:t>Sidweb</a:t>
            </a:r>
            <a:r>
              <a:rPr lang="es-ES" sz="2000" dirty="0"/>
              <a:t>.</a:t>
            </a:r>
          </a:p>
          <a:p>
            <a:pPr lvl="1">
              <a:buFont typeface="Wingdings" panose="05000000000000000000" pitchFamily="2" charset="2"/>
              <a:buChar char="§"/>
            </a:pPr>
            <a:endParaRPr lang="es-ES" sz="2000" dirty="0"/>
          </a:p>
          <a:p>
            <a:pPr lvl="1">
              <a:buFont typeface="Wingdings" panose="05000000000000000000" pitchFamily="2" charset="2"/>
              <a:buChar char="§"/>
            </a:pPr>
            <a:r>
              <a:rPr lang="es-ES" sz="2000" dirty="0"/>
              <a:t>Como profesor quiero que la aplicación me separe </a:t>
            </a:r>
            <a:r>
              <a:rPr lang="es-EC" sz="2000" dirty="0"/>
              <a:t>por colores distintivos el </a:t>
            </a:r>
            <a:r>
              <a:rPr lang="es-ES" sz="2000" dirty="0"/>
              <a:t>texto ingresado por cada alumno en el reporte colaborativo que haya cargado para diferenciar el trabajo de cada uno.</a:t>
            </a:r>
          </a:p>
          <a:p>
            <a:pPr lvl="1">
              <a:buFont typeface="Wingdings" panose="05000000000000000000" pitchFamily="2" charset="2"/>
              <a:buChar char="§"/>
            </a:pPr>
            <a:endParaRPr lang="es-ES" sz="2000" dirty="0"/>
          </a:p>
          <a:p>
            <a:pPr lvl="1">
              <a:buFont typeface="Wingdings" panose="05000000000000000000" pitchFamily="2" charset="2"/>
              <a:buChar char="§"/>
            </a:pPr>
            <a:endParaRPr lang="es-ES" sz="2000" dirty="0"/>
          </a:p>
          <a:p>
            <a:pPr lvl="1">
              <a:buFont typeface="Wingdings" panose="05000000000000000000" pitchFamily="2" charset="2"/>
              <a:buChar char="§"/>
            </a:pPr>
            <a:endParaRPr lang="es-EC" sz="2000" dirty="0"/>
          </a:p>
        </p:txBody>
      </p:sp>
    </p:spTree>
    <p:extLst>
      <p:ext uri="{BB962C8B-B14F-4D97-AF65-F5344CB8AC3E}">
        <p14:creationId xmlns:p14="http://schemas.microsoft.com/office/powerpoint/2010/main" val="2403105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6B7F05-76FC-4483-82AB-A8CD7388AC8D}"/>
              </a:ext>
            </a:extLst>
          </p:cNvPr>
          <p:cNvSpPr>
            <a:spLocks noGrp="1"/>
          </p:cNvSpPr>
          <p:nvPr>
            <p:ph type="title"/>
          </p:nvPr>
        </p:nvSpPr>
        <p:spPr/>
        <p:txBody>
          <a:bodyPr/>
          <a:lstStyle/>
          <a:p>
            <a:r>
              <a:rPr lang="es-EC" dirty="0"/>
              <a:t>Meta del Sprint</a:t>
            </a:r>
          </a:p>
        </p:txBody>
      </p:sp>
      <p:sp>
        <p:nvSpPr>
          <p:cNvPr id="3" name="Marcador de contenido 2">
            <a:extLst>
              <a:ext uri="{FF2B5EF4-FFF2-40B4-BE49-F238E27FC236}">
                <a16:creationId xmlns:a16="http://schemas.microsoft.com/office/drawing/2014/main" id="{9050C320-1881-4FFB-88ED-364B0DDC90B8}"/>
              </a:ext>
            </a:extLst>
          </p:cNvPr>
          <p:cNvSpPr>
            <a:spLocks noGrp="1"/>
          </p:cNvSpPr>
          <p:nvPr>
            <p:ph idx="1"/>
          </p:nvPr>
        </p:nvSpPr>
        <p:spPr/>
        <p:txBody>
          <a:bodyPr>
            <a:normAutofit/>
          </a:bodyPr>
          <a:lstStyle/>
          <a:p>
            <a:pPr algn="just"/>
            <a:r>
              <a:rPr lang="es-ES" sz="2800" dirty="0"/>
              <a:t>La meta principal es empezar la implementación de la aplicación propuesta, gracias a los prototipos que hemos realizado anteriormente, se tiene una idea mucho más clara de los requerimientos que tienen los profesores, así como las mejoras que ellos nos propusieron con la finalidad de poder realizar un producto que cumpla las expectativas de los usuarios a quienes nos estamos dirigiendo.</a:t>
            </a:r>
            <a:endParaRPr lang="es-EC" sz="2800" dirty="0"/>
          </a:p>
        </p:txBody>
      </p:sp>
    </p:spTree>
    <p:extLst>
      <p:ext uri="{BB962C8B-B14F-4D97-AF65-F5344CB8AC3E}">
        <p14:creationId xmlns:p14="http://schemas.microsoft.com/office/powerpoint/2010/main" val="475858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A00611-2C87-43C1-8E03-1CAB02B51387}"/>
              </a:ext>
            </a:extLst>
          </p:cNvPr>
          <p:cNvSpPr>
            <a:spLocks noGrp="1"/>
          </p:cNvSpPr>
          <p:nvPr>
            <p:ph type="title"/>
          </p:nvPr>
        </p:nvSpPr>
        <p:spPr/>
        <p:txBody>
          <a:bodyPr/>
          <a:lstStyle/>
          <a:p>
            <a:r>
              <a:rPr lang="es-EC" dirty="0"/>
              <a:t>Impedimentos o problemas encontrados</a:t>
            </a:r>
          </a:p>
        </p:txBody>
      </p:sp>
      <p:sp>
        <p:nvSpPr>
          <p:cNvPr id="3" name="Marcador de contenido 2">
            <a:extLst>
              <a:ext uri="{FF2B5EF4-FFF2-40B4-BE49-F238E27FC236}">
                <a16:creationId xmlns:a16="http://schemas.microsoft.com/office/drawing/2014/main" id="{E029F2C3-C073-47B6-9B7E-1FB6627B95B5}"/>
              </a:ext>
            </a:extLst>
          </p:cNvPr>
          <p:cNvSpPr>
            <a:spLocks noGrp="1"/>
          </p:cNvSpPr>
          <p:nvPr>
            <p:ph idx="1"/>
          </p:nvPr>
        </p:nvSpPr>
        <p:spPr/>
        <p:txBody>
          <a:bodyPr/>
          <a:lstStyle/>
          <a:p>
            <a:endParaRPr lang="es-EC" dirty="0"/>
          </a:p>
          <a:p>
            <a:pPr lvl="1">
              <a:buFont typeface="Wingdings" panose="05000000000000000000" pitchFamily="2" charset="2"/>
              <a:buChar char="§"/>
            </a:pPr>
            <a:r>
              <a:rPr lang="es-EC" sz="2000" dirty="0"/>
              <a:t>Encontrar una librería que permita extraer la información de los Excel generados por la sección páginas de </a:t>
            </a:r>
            <a:r>
              <a:rPr lang="es-EC" sz="2000" dirty="0" err="1"/>
              <a:t>SidWeb</a:t>
            </a:r>
            <a:r>
              <a:rPr lang="es-EC" sz="2000" dirty="0"/>
              <a:t>.</a:t>
            </a:r>
          </a:p>
        </p:txBody>
      </p:sp>
    </p:spTree>
    <p:extLst>
      <p:ext uri="{BB962C8B-B14F-4D97-AF65-F5344CB8AC3E}">
        <p14:creationId xmlns:p14="http://schemas.microsoft.com/office/powerpoint/2010/main" val="336569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CA303D-23BF-4280-B48D-AE9FD4976083}"/>
              </a:ext>
            </a:extLst>
          </p:cNvPr>
          <p:cNvSpPr>
            <a:spLocks noGrp="1"/>
          </p:cNvSpPr>
          <p:nvPr>
            <p:ph type="title"/>
          </p:nvPr>
        </p:nvSpPr>
        <p:spPr/>
        <p:txBody>
          <a:bodyPr/>
          <a:lstStyle/>
          <a:p>
            <a:r>
              <a:rPr lang="es-ES" dirty="0"/>
              <a:t>Muestra/Explicación de lo avanzado en el producto</a:t>
            </a:r>
            <a:endParaRPr lang="es-EC" dirty="0"/>
          </a:p>
        </p:txBody>
      </p:sp>
      <p:sp>
        <p:nvSpPr>
          <p:cNvPr id="3" name="Marcador de contenido 2">
            <a:extLst>
              <a:ext uri="{FF2B5EF4-FFF2-40B4-BE49-F238E27FC236}">
                <a16:creationId xmlns:a16="http://schemas.microsoft.com/office/drawing/2014/main" id="{66F73BDA-7B02-4536-9AD6-99498638A5D6}"/>
              </a:ext>
            </a:extLst>
          </p:cNvPr>
          <p:cNvSpPr>
            <a:spLocks noGrp="1"/>
          </p:cNvSpPr>
          <p:nvPr>
            <p:ph idx="1"/>
          </p:nvPr>
        </p:nvSpPr>
        <p:spPr/>
        <p:txBody>
          <a:bodyPr/>
          <a:lstStyle/>
          <a:p>
            <a:endParaRPr lang="es-EC" dirty="0">
              <a:hlinkClick r:id="rId2"/>
            </a:endParaRPr>
          </a:p>
          <a:p>
            <a:endParaRPr lang="es-EC" dirty="0">
              <a:hlinkClick r:id="rId2"/>
            </a:endParaRPr>
          </a:p>
          <a:p>
            <a:pPr lvl="1">
              <a:buFont typeface="Wingdings" panose="05000000000000000000" pitchFamily="2" charset="2"/>
              <a:buChar char="§"/>
            </a:pPr>
            <a:r>
              <a:rPr lang="es-EC" dirty="0">
                <a:hlinkClick r:id="rId2"/>
              </a:rPr>
              <a:t>https://github.com/FKSAxell/IHC</a:t>
            </a:r>
            <a:endParaRPr lang="es-EC" dirty="0"/>
          </a:p>
        </p:txBody>
      </p:sp>
      <p:pic>
        <p:nvPicPr>
          <p:cNvPr id="5" name="Imagen 4">
            <a:extLst>
              <a:ext uri="{FF2B5EF4-FFF2-40B4-BE49-F238E27FC236}">
                <a16:creationId xmlns:a16="http://schemas.microsoft.com/office/drawing/2014/main" id="{53DB928D-AB82-4071-BC18-9CE03C6612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4982" y="3215886"/>
            <a:ext cx="2062035" cy="1356114"/>
          </a:xfrm>
          <a:prstGeom prst="rect">
            <a:avLst/>
          </a:prstGeom>
        </p:spPr>
      </p:pic>
    </p:spTree>
    <p:extLst>
      <p:ext uri="{BB962C8B-B14F-4D97-AF65-F5344CB8AC3E}">
        <p14:creationId xmlns:p14="http://schemas.microsoft.com/office/powerpoint/2010/main" val="2972115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3AAA56-90CA-4B13-AC61-3D1864ABB6F8}"/>
              </a:ext>
            </a:extLst>
          </p:cNvPr>
          <p:cNvSpPr>
            <a:spLocks noGrp="1"/>
          </p:cNvSpPr>
          <p:nvPr>
            <p:ph type="title"/>
          </p:nvPr>
        </p:nvSpPr>
        <p:spPr/>
        <p:txBody>
          <a:bodyPr/>
          <a:lstStyle/>
          <a:p>
            <a:r>
              <a:rPr lang="es-EC" dirty="0"/>
              <a:t>Muestra</a:t>
            </a:r>
          </a:p>
        </p:txBody>
      </p:sp>
      <p:pic>
        <p:nvPicPr>
          <p:cNvPr id="8" name="Marcador de contenido 7" descr="Imagen que contiene persona, portátil, interior, ordenador&#10;&#10;Descripción generada automáticamente">
            <a:extLst>
              <a:ext uri="{FF2B5EF4-FFF2-40B4-BE49-F238E27FC236}">
                <a16:creationId xmlns:a16="http://schemas.microsoft.com/office/drawing/2014/main" id="{DF3DF09C-E66C-4B03-82C4-98F82C1DE4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9174" y="1994390"/>
            <a:ext cx="3511615" cy="1755808"/>
          </a:xfrm>
        </p:spPr>
      </p:pic>
      <p:pic>
        <p:nvPicPr>
          <p:cNvPr id="10" name="Imagen 9" descr="Imagen que contiene persona, interior, portátil, hombre&#10;&#10;Descripción generada automáticamente">
            <a:extLst>
              <a:ext uri="{FF2B5EF4-FFF2-40B4-BE49-F238E27FC236}">
                <a16:creationId xmlns:a16="http://schemas.microsoft.com/office/drawing/2014/main" id="{48BFD2E5-DA6D-4E9A-A4C7-7A38C15F26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0752" y="1754440"/>
            <a:ext cx="2252788" cy="4505575"/>
          </a:xfrm>
          <a:prstGeom prst="rect">
            <a:avLst/>
          </a:prstGeom>
        </p:spPr>
      </p:pic>
      <p:pic>
        <p:nvPicPr>
          <p:cNvPr id="12" name="Imagen 11" descr="Imagen que contiene persona, pared, interior, portátil&#10;&#10;Descripción generada automáticamente">
            <a:extLst>
              <a:ext uri="{FF2B5EF4-FFF2-40B4-BE49-F238E27FC236}">
                <a16:creationId xmlns:a16="http://schemas.microsoft.com/office/drawing/2014/main" id="{3722FCB8-73C0-42BE-92F3-A97D2D191C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2405" y="4007228"/>
            <a:ext cx="4148472" cy="2074236"/>
          </a:xfrm>
          <a:prstGeom prst="rect">
            <a:avLst/>
          </a:prstGeom>
        </p:spPr>
      </p:pic>
    </p:spTree>
    <p:extLst>
      <p:ext uri="{BB962C8B-B14F-4D97-AF65-F5344CB8AC3E}">
        <p14:creationId xmlns:p14="http://schemas.microsoft.com/office/powerpoint/2010/main" val="148930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8916FE-175B-4CA1-81F5-145E1A60EB96}"/>
              </a:ext>
            </a:extLst>
          </p:cNvPr>
          <p:cNvSpPr>
            <a:spLocks noGrp="1"/>
          </p:cNvSpPr>
          <p:nvPr>
            <p:ph type="title"/>
          </p:nvPr>
        </p:nvSpPr>
        <p:spPr/>
        <p:txBody>
          <a:bodyPr/>
          <a:lstStyle/>
          <a:p>
            <a:r>
              <a:rPr lang="es-EC" dirty="0"/>
              <a:t>Conclusiones</a:t>
            </a:r>
          </a:p>
        </p:txBody>
      </p:sp>
      <p:sp>
        <p:nvSpPr>
          <p:cNvPr id="3" name="Marcador de contenido 2">
            <a:extLst>
              <a:ext uri="{FF2B5EF4-FFF2-40B4-BE49-F238E27FC236}">
                <a16:creationId xmlns:a16="http://schemas.microsoft.com/office/drawing/2014/main" id="{CB7AD8F2-DE15-4A22-8B58-7202121F9F8F}"/>
              </a:ext>
            </a:extLst>
          </p:cNvPr>
          <p:cNvSpPr>
            <a:spLocks noGrp="1"/>
          </p:cNvSpPr>
          <p:nvPr>
            <p:ph idx="1"/>
          </p:nvPr>
        </p:nvSpPr>
        <p:spPr/>
        <p:txBody>
          <a:bodyPr>
            <a:normAutofit/>
          </a:bodyPr>
          <a:lstStyle/>
          <a:p>
            <a:endParaRPr lang="es-EC" dirty="0"/>
          </a:p>
          <a:p>
            <a:pPr lvl="1">
              <a:buFont typeface="Wingdings" panose="05000000000000000000" pitchFamily="2" charset="2"/>
              <a:buChar char="§"/>
            </a:pPr>
            <a:r>
              <a:rPr lang="es-EC" sz="2000" dirty="0"/>
              <a:t>La implementación del proyecto hasta el momento se esta ejecutando con normalidad ya que los problemas antes encontrados se han solucionado</a:t>
            </a:r>
          </a:p>
          <a:p>
            <a:pPr lvl="1">
              <a:buFont typeface="Wingdings" panose="05000000000000000000" pitchFamily="2" charset="2"/>
              <a:buChar char="§"/>
            </a:pPr>
            <a:endParaRPr lang="es-EC" sz="2000" dirty="0"/>
          </a:p>
          <a:p>
            <a:pPr lvl="1">
              <a:buFont typeface="Wingdings" panose="05000000000000000000" pitchFamily="2" charset="2"/>
              <a:buChar char="§"/>
            </a:pPr>
            <a:r>
              <a:rPr lang="es-EC" sz="2000" dirty="0"/>
              <a:t>En base a diferentes implementaciones de extracción de datos se tuvo que considerar la mejor para este problema</a:t>
            </a:r>
          </a:p>
        </p:txBody>
      </p:sp>
    </p:spTree>
    <p:extLst>
      <p:ext uri="{BB962C8B-B14F-4D97-AF65-F5344CB8AC3E}">
        <p14:creationId xmlns:p14="http://schemas.microsoft.com/office/powerpoint/2010/main" val="663034434"/>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53</TotalTime>
  <Words>263</Words>
  <Application>Microsoft Office PowerPoint</Application>
  <PresentationFormat>Panorámica</PresentationFormat>
  <Paragraphs>27</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Calibri</vt:lpstr>
      <vt:lpstr>Calibri Light</vt:lpstr>
      <vt:lpstr>Wingdings</vt:lpstr>
      <vt:lpstr>Retrospección</vt:lpstr>
      <vt:lpstr>Sprint 2</vt:lpstr>
      <vt:lpstr>Historias de Usuario</vt:lpstr>
      <vt:lpstr>Meta del Sprint</vt:lpstr>
      <vt:lpstr>Impedimentos o problemas encontrados</vt:lpstr>
      <vt:lpstr>Muestra/Explicación de lo avanzado en el producto</vt:lpstr>
      <vt:lpstr>Muestra</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2</dc:title>
  <dc:creator>Axel Antonio Auza Aspiazu</dc:creator>
  <cp:lastModifiedBy>Axel Antonio Auza Aspiazu</cp:lastModifiedBy>
  <cp:revision>12</cp:revision>
  <dcterms:created xsi:type="dcterms:W3CDTF">2019-08-22T20:21:11Z</dcterms:created>
  <dcterms:modified xsi:type="dcterms:W3CDTF">2019-08-22T21:55:06Z</dcterms:modified>
</cp:coreProperties>
</file>