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311-84E3-4826-9834-2A85BB82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06249-018E-41AC-A627-D93018AF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EC98-CAE5-4745-8E7C-6AB703A4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8C56-B3B1-4B07-B02A-C7F0F39E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F8AF-9028-477A-B5CE-59367525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C623-54FE-4271-A9C8-BF4F9EA9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2F54F-ADA4-4270-804C-2DE7924D9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4D77-7C7E-41E8-9F30-8B3C4074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1E51-07A5-4DB5-8B2F-69C8CCB8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FB38-8D6A-4661-920A-D451288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35067-8032-4D67-8EDE-1ECE6AA1E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451FA-E0AF-4F22-BE0E-79F84D440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126B-B64C-48DA-99A5-3A0B2736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21A5-D3DD-42C9-8BDD-01DCBD7B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93914-2910-4D9D-8F35-8DCAC491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33FE-2716-4999-82B1-014F5429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DC13-54BA-469B-867F-CF2CCD08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F70E-0C9B-48C2-8B46-462A89FE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42D9-132E-4FAB-9F4D-0016A97B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B264-912D-486C-A7D7-12C8917A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9A41-C4BE-4259-BB19-C97BDA31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3B3A-AEE5-438A-8694-2B8E7FFA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A44A-E66A-42E8-B322-33C22BF1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8029-648A-4679-9414-FBAF1CFA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B24D-2807-45BA-95D5-32E21D59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8DA0-0563-4147-91E9-4A0E9CC7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2352-FE05-4553-B726-D8AD1E670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7039-220F-43EE-B7A1-FCBBC589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6201-0D6C-4D91-9A22-F0EA9BA0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A0C1-DC0D-4191-A199-761F8F0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3457-3B47-489B-B446-C6942C5B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1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B3EB-6DB4-4B9A-926F-7280744C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5F79-62E8-4D40-B01C-04B1AED6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26357-60F2-4C65-A0B7-E3CA8A9C2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294C-5B7F-4076-BFB8-0B9712C8A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E2F0A-00AC-48A4-A8E8-33B4C9D33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73077-766B-43C1-8721-98EA7282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3CA55-12F5-4D56-B42B-399706C6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B1F42-7F6C-4B46-8EE1-27DC21E3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C15D-54B8-460C-A039-9D2A9D0D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AA95-178A-4800-B40F-781F1500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53C40-C170-4570-AA6E-3E1230B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B609B-01D3-4C84-A837-1CB77CA4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9CD0B-1120-4C33-849E-809ACCAE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7CA7A-D383-42C6-AD16-C25C540A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C0FE2-EE81-41D9-87F4-CCD093D1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43DE-0DA0-40EA-9542-9867813B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794D-D0C2-4D63-8647-FF2F8E0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FB1DE-9C6C-4A43-BAA0-950D7F7E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55BDE-9D44-4E87-90F0-FD2545B0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72442-6354-44ED-BAEE-4D6333AC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C42C-1754-44A5-918A-A72FD4C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E66C-66AA-4693-825A-606EBFFB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8BAD6-FBE9-4F72-85EF-EC58B090A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2BBAE-328D-4B89-BB48-C826A8D8B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59A11-DFE4-4EEA-953B-EECA7CEC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BB2D-876C-445B-838D-7450A7B8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8038-8288-4859-A8D7-5C99035C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3C052-A1B7-4A46-A6FF-7EA7A36E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8C38F-B8BA-4142-902D-5E33AECDE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A6F18-B84D-4DBB-BC47-F68D58EF7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EAE0-950C-458D-84C9-B68897AB44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7527-EE89-4452-893A-9985A87B1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A632-C05D-4E33-8154-6EA147E6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92D5-4BF9-42A6-9812-3C29C72A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3C90-3E6E-48F6-967A-CF3CC5192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E8F5-A627-4850-B3A3-8915D09DF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72512-FFFE-49C5-8634-CD84D464CB0E}"/>
              </a:ext>
            </a:extLst>
          </p:cNvPr>
          <p:cNvSpPr/>
          <p:nvPr/>
        </p:nvSpPr>
        <p:spPr>
          <a:xfrm>
            <a:off x="2700997" y="1800665"/>
            <a:ext cx="7230794" cy="345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8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2024-03-26T12:36:26Z</dcterms:created>
  <dcterms:modified xsi:type="dcterms:W3CDTF">2024-03-26T12:36:32Z</dcterms:modified>
</cp:coreProperties>
</file>